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3.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2" r:id="rId2"/>
    <p:sldMasterId id="2147483650" r:id="rId3"/>
    <p:sldMasterId id="2147484096" r:id="rId4"/>
    <p:sldMasterId id="2147484112" r:id="rId5"/>
  </p:sldMasterIdLst>
  <p:notesMasterIdLst>
    <p:notesMasterId r:id="rId28"/>
  </p:notesMasterIdLst>
  <p:sldIdLst>
    <p:sldId id="280" r:id="rId6"/>
    <p:sldId id="286" r:id="rId7"/>
    <p:sldId id="281" r:id="rId8"/>
    <p:sldId id="261" r:id="rId9"/>
    <p:sldId id="285" r:id="rId10"/>
    <p:sldId id="282" r:id="rId11"/>
    <p:sldId id="275" r:id="rId12"/>
    <p:sldId id="274" r:id="rId13"/>
    <p:sldId id="257" r:id="rId14"/>
    <p:sldId id="265" r:id="rId15"/>
    <p:sldId id="269" r:id="rId16"/>
    <p:sldId id="270" r:id="rId17"/>
    <p:sldId id="2147477921" r:id="rId18"/>
    <p:sldId id="2147477912" r:id="rId19"/>
    <p:sldId id="2147477916" r:id="rId20"/>
    <p:sldId id="2147477915" r:id="rId21"/>
    <p:sldId id="2147477922" r:id="rId22"/>
    <p:sldId id="2147477917" r:id="rId23"/>
    <p:sldId id="2147477914" r:id="rId24"/>
    <p:sldId id="2147477918" r:id="rId25"/>
    <p:sldId id="271" r:id="rId26"/>
    <p:sldId id="272" r:id="rId27"/>
  </p:sldIdLst>
  <p:sldSz cx="24387175" cy="13716000"/>
  <p:notesSz cx="13716000" cy="24387175"/>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7BD27"/>
    <a:srgbClr val="02785E"/>
    <a:srgbClr val="70AD47"/>
    <a:srgbClr val="D8E184"/>
    <a:srgbClr val="FBF86E"/>
    <a:srgbClr val="86BC25"/>
    <a:srgbClr val="007CB0"/>
    <a:srgbClr val="0D8390"/>
    <a:srgbClr val="26890D"/>
    <a:srgbClr val="A3DA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43FC8BA-ABE1-44A9-B230-C4E995ECBB31}" v="107" dt="2026-02-26T09:33:11.73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423" autoAdjust="0"/>
    <p:restoredTop sz="93309" autoAdjust="0"/>
  </p:normalViewPr>
  <p:slideViewPr>
    <p:cSldViewPr snapToGrid="0">
      <p:cViewPr>
        <p:scale>
          <a:sx n="33" d="100"/>
          <a:sy n="33" d="100"/>
        </p:scale>
        <p:origin x="348" y="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viewProps" Target="viewProps.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ramveliotakis, Giannis" userId="3cee5617-a6db-4f34-b2ab-f9e5affdf018" providerId="ADAL" clId="{3412B5E1-633C-4355-88E6-50A3D16A1C62}"/>
    <pc:docChg chg="undo redo custSel addSld delSld modSld">
      <pc:chgData name="Meramveliotakis, Giannis" userId="3cee5617-a6db-4f34-b2ab-f9e5affdf018" providerId="ADAL" clId="{3412B5E1-633C-4355-88E6-50A3D16A1C62}" dt="2026-02-26T09:35:05.982" v="809" actId="20577"/>
      <pc:docMkLst>
        <pc:docMk/>
      </pc:docMkLst>
      <pc:sldChg chg="del">
        <pc:chgData name="Meramveliotakis, Giannis" userId="3cee5617-a6db-4f34-b2ab-f9e5affdf018" providerId="ADAL" clId="{3412B5E1-633C-4355-88E6-50A3D16A1C62}" dt="2026-02-25T13:57:45.150" v="99" actId="47"/>
        <pc:sldMkLst>
          <pc:docMk/>
          <pc:sldMk cId="0" sldId="264"/>
        </pc:sldMkLst>
      </pc:sldChg>
      <pc:sldChg chg="modSp mod">
        <pc:chgData name="Meramveliotakis, Giannis" userId="3cee5617-a6db-4f34-b2ab-f9e5affdf018" providerId="ADAL" clId="{3412B5E1-633C-4355-88E6-50A3D16A1C62}" dt="2026-02-26T09:34:09.298" v="785" actId="20577"/>
        <pc:sldMkLst>
          <pc:docMk/>
          <pc:sldMk cId="0" sldId="265"/>
        </pc:sldMkLst>
        <pc:spChg chg="mod">
          <ac:chgData name="Meramveliotakis, Giannis" userId="3cee5617-a6db-4f34-b2ab-f9e5affdf018" providerId="ADAL" clId="{3412B5E1-633C-4355-88E6-50A3D16A1C62}" dt="2026-02-26T09:34:09.298" v="785" actId="20577"/>
          <ac:spMkLst>
            <pc:docMk/>
            <pc:sldMk cId="0" sldId="265"/>
            <ac:spMk id="9" creationId="{84C4203A-4F8E-68AA-4DBA-299586ABA4F4}"/>
          </ac:spMkLst>
        </pc:spChg>
      </pc:sldChg>
      <pc:sldChg chg="modSp del mod">
        <pc:chgData name="Meramveliotakis, Giannis" userId="3cee5617-a6db-4f34-b2ab-f9e5affdf018" providerId="ADAL" clId="{3412B5E1-633C-4355-88E6-50A3D16A1C62}" dt="2026-02-26T09:33:49.823" v="781" actId="47"/>
        <pc:sldMkLst>
          <pc:docMk/>
          <pc:sldMk cId="0" sldId="266"/>
        </pc:sldMkLst>
        <pc:spChg chg="mod">
          <ac:chgData name="Meramveliotakis, Giannis" userId="3cee5617-a6db-4f34-b2ab-f9e5affdf018" providerId="ADAL" clId="{3412B5E1-633C-4355-88E6-50A3D16A1C62}" dt="2026-02-25T15:43:41.372" v="698" actId="20577"/>
          <ac:spMkLst>
            <pc:docMk/>
            <pc:sldMk cId="0" sldId="266"/>
            <ac:spMk id="12" creationId="{EA4F45AF-DAB4-F8B3-3A2E-8C4D3EC437F8}"/>
          </ac:spMkLst>
        </pc:spChg>
      </pc:sldChg>
      <pc:sldChg chg="del">
        <pc:chgData name="Meramveliotakis, Giannis" userId="3cee5617-a6db-4f34-b2ab-f9e5affdf018" providerId="ADAL" clId="{3412B5E1-633C-4355-88E6-50A3D16A1C62}" dt="2026-02-25T13:57:51.854" v="100" actId="47"/>
        <pc:sldMkLst>
          <pc:docMk/>
          <pc:sldMk cId="0" sldId="267"/>
        </pc:sldMkLst>
      </pc:sldChg>
      <pc:sldChg chg="modSp mod">
        <pc:chgData name="Meramveliotakis, Giannis" userId="3cee5617-a6db-4f34-b2ab-f9e5affdf018" providerId="ADAL" clId="{3412B5E1-633C-4355-88E6-50A3D16A1C62}" dt="2026-02-26T09:34:16.317" v="787" actId="20577"/>
        <pc:sldMkLst>
          <pc:docMk/>
          <pc:sldMk cId="0" sldId="269"/>
        </pc:sldMkLst>
        <pc:spChg chg="mod">
          <ac:chgData name="Meramveliotakis, Giannis" userId="3cee5617-a6db-4f34-b2ab-f9e5affdf018" providerId="ADAL" clId="{3412B5E1-633C-4355-88E6-50A3D16A1C62}" dt="2026-02-26T09:34:16.317" v="787" actId="20577"/>
          <ac:spMkLst>
            <pc:docMk/>
            <pc:sldMk cId="0" sldId="269"/>
            <ac:spMk id="24" creationId="{1A75DD85-4057-7F8D-2DE6-5798AC9065E2}"/>
          </ac:spMkLst>
        </pc:spChg>
      </pc:sldChg>
      <pc:sldChg chg="modSp mod">
        <pc:chgData name="Meramveliotakis, Giannis" userId="3cee5617-a6db-4f34-b2ab-f9e5affdf018" providerId="ADAL" clId="{3412B5E1-633C-4355-88E6-50A3D16A1C62}" dt="2026-02-26T09:34:19.730" v="789" actId="20577"/>
        <pc:sldMkLst>
          <pc:docMk/>
          <pc:sldMk cId="0" sldId="270"/>
        </pc:sldMkLst>
        <pc:spChg chg="mod">
          <ac:chgData name="Meramveliotakis, Giannis" userId="3cee5617-a6db-4f34-b2ab-f9e5affdf018" providerId="ADAL" clId="{3412B5E1-633C-4355-88E6-50A3D16A1C62}" dt="2026-02-26T09:34:19.730" v="789" actId="20577"/>
          <ac:spMkLst>
            <pc:docMk/>
            <pc:sldMk cId="0" sldId="270"/>
            <ac:spMk id="30" creationId="{26E0084F-FEC0-6AD0-F6AF-DBA1D395C18A}"/>
          </ac:spMkLst>
        </pc:spChg>
      </pc:sldChg>
      <pc:sldChg chg="modSp mod">
        <pc:chgData name="Meramveliotakis, Giannis" userId="3cee5617-a6db-4f34-b2ab-f9e5affdf018" providerId="ADAL" clId="{3412B5E1-633C-4355-88E6-50A3D16A1C62}" dt="2026-02-25T15:43:02.399" v="694" actId="404"/>
        <pc:sldMkLst>
          <pc:docMk/>
          <pc:sldMk cId="0" sldId="280"/>
        </pc:sldMkLst>
        <pc:spChg chg="mod">
          <ac:chgData name="Meramveliotakis, Giannis" userId="3cee5617-a6db-4f34-b2ab-f9e5affdf018" providerId="ADAL" clId="{3412B5E1-633C-4355-88E6-50A3D16A1C62}" dt="2026-02-25T15:42:56.421" v="692" actId="20577"/>
          <ac:spMkLst>
            <pc:docMk/>
            <pc:sldMk cId="0" sldId="280"/>
            <ac:spMk id="15" creationId="{00000000-0000-0000-0000-000000000000}"/>
          </ac:spMkLst>
        </pc:spChg>
        <pc:spChg chg="mod">
          <ac:chgData name="Meramveliotakis, Giannis" userId="3cee5617-a6db-4f34-b2ab-f9e5affdf018" providerId="ADAL" clId="{3412B5E1-633C-4355-88E6-50A3D16A1C62}" dt="2026-02-25T15:43:02.399" v="694" actId="404"/>
          <ac:spMkLst>
            <pc:docMk/>
            <pc:sldMk cId="0" sldId="280"/>
            <ac:spMk id="16" creationId="{00000000-0000-0000-0000-000000000000}"/>
          </ac:spMkLst>
        </pc:spChg>
      </pc:sldChg>
      <pc:sldChg chg="modSp mod">
        <pc:chgData name="Meramveliotakis, Giannis" userId="3cee5617-a6db-4f34-b2ab-f9e5affdf018" providerId="ADAL" clId="{3412B5E1-633C-4355-88E6-50A3D16A1C62}" dt="2026-02-26T09:35:05.982" v="809" actId="20577"/>
        <pc:sldMkLst>
          <pc:docMk/>
          <pc:sldMk cId="0" sldId="282"/>
        </pc:sldMkLst>
        <pc:spChg chg="mod">
          <ac:chgData name="Meramveliotakis, Giannis" userId="3cee5617-a6db-4f34-b2ab-f9e5affdf018" providerId="ADAL" clId="{3412B5E1-633C-4355-88E6-50A3D16A1C62}" dt="2026-02-26T09:35:05.982" v="809" actId="20577"/>
          <ac:spMkLst>
            <pc:docMk/>
            <pc:sldMk cId="0" sldId="282"/>
            <ac:spMk id="26" creationId="{348F16F4-239A-2040-395C-89F220FF91F4}"/>
          </ac:spMkLst>
        </pc:spChg>
      </pc:sldChg>
      <pc:sldChg chg="modSp mod">
        <pc:chgData name="Meramveliotakis, Giannis" userId="3cee5617-a6db-4f34-b2ab-f9e5affdf018" providerId="ADAL" clId="{3412B5E1-633C-4355-88E6-50A3D16A1C62}" dt="2026-02-26T09:31:14.017" v="780" actId="20577"/>
        <pc:sldMkLst>
          <pc:docMk/>
          <pc:sldMk cId="927761875" sldId="286"/>
        </pc:sldMkLst>
        <pc:spChg chg="mod">
          <ac:chgData name="Meramveliotakis, Giannis" userId="3cee5617-a6db-4f34-b2ab-f9e5affdf018" providerId="ADAL" clId="{3412B5E1-633C-4355-88E6-50A3D16A1C62}" dt="2026-02-25T10:54:29.309" v="18" actId="20577"/>
          <ac:spMkLst>
            <pc:docMk/>
            <pc:sldMk cId="927761875" sldId="286"/>
            <ac:spMk id="3" creationId="{36C73B79-16D8-6670-BAB0-EF8B5B04A6EB}"/>
          </ac:spMkLst>
        </pc:spChg>
        <pc:spChg chg="mod">
          <ac:chgData name="Meramveliotakis, Giannis" userId="3cee5617-a6db-4f34-b2ab-f9e5affdf018" providerId="ADAL" clId="{3412B5E1-633C-4355-88E6-50A3D16A1C62}" dt="2026-02-25T10:54:38.177" v="47" actId="20577"/>
          <ac:spMkLst>
            <pc:docMk/>
            <pc:sldMk cId="927761875" sldId="286"/>
            <ac:spMk id="4" creationId="{446F7680-A11A-D302-5028-D997DE717BBA}"/>
          </ac:spMkLst>
        </pc:spChg>
        <pc:spChg chg="mod">
          <ac:chgData name="Meramveliotakis, Giannis" userId="3cee5617-a6db-4f34-b2ab-f9e5affdf018" providerId="ADAL" clId="{3412B5E1-633C-4355-88E6-50A3D16A1C62}" dt="2026-02-25T10:54:46.451" v="76" actId="20577"/>
          <ac:spMkLst>
            <pc:docMk/>
            <pc:sldMk cId="927761875" sldId="286"/>
            <ac:spMk id="15" creationId="{481A06F9-C3A6-D38E-FBDE-FE6E5755FD4D}"/>
          </ac:spMkLst>
        </pc:spChg>
        <pc:spChg chg="mod">
          <ac:chgData name="Meramveliotakis, Giannis" userId="3cee5617-a6db-4f34-b2ab-f9e5affdf018" providerId="ADAL" clId="{3412B5E1-633C-4355-88E6-50A3D16A1C62}" dt="2026-02-26T09:31:14.017" v="780" actId="20577"/>
          <ac:spMkLst>
            <pc:docMk/>
            <pc:sldMk cId="927761875" sldId="286"/>
            <ac:spMk id="16" creationId="{56BE7BCA-F015-666A-6D7E-428DB9217997}"/>
          </ac:spMkLst>
        </pc:spChg>
        <pc:picChg chg="mod">
          <ac:chgData name="Meramveliotakis, Giannis" userId="3cee5617-a6db-4f34-b2ab-f9e5affdf018" providerId="ADAL" clId="{3412B5E1-633C-4355-88E6-50A3D16A1C62}" dt="2026-02-25T10:55:12.829" v="97" actId="14826"/>
          <ac:picMkLst>
            <pc:docMk/>
            <pc:sldMk cId="927761875" sldId="286"/>
            <ac:picMk id="9" creationId="{CEC46867-EB9B-7FFD-9770-9E1BCB3C1FF9}"/>
          </ac:picMkLst>
        </pc:picChg>
        <pc:picChg chg="mod">
          <ac:chgData name="Meramveliotakis, Giannis" userId="3cee5617-a6db-4f34-b2ab-f9e5affdf018" providerId="ADAL" clId="{3412B5E1-633C-4355-88E6-50A3D16A1C62}" dt="2026-02-25T15:42:28.971" v="681" actId="14826"/>
          <ac:picMkLst>
            <pc:docMk/>
            <pc:sldMk cId="927761875" sldId="286"/>
            <ac:picMk id="17" creationId="{63658FE4-B17A-860C-7281-D4626FAE172A}"/>
          </ac:picMkLst>
        </pc:picChg>
      </pc:sldChg>
      <pc:sldChg chg="del">
        <pc:chgData name="Meramveliotakis, Giannis" userId="3cee5617-a6db-4f34-b2ab-f9e5affdf018" providerId="ADAL" clId="{3412B5E1-633C-4355-88E6-50A3D16A1C62}" dt="2026-02-25T13:57:42.619" v="98" actId="47"/>
        <pc:sldMkLst>
          <pc:docMk/>
          <pc:sldMk cId="37094269" sldId="288"/>
        </pc:sldMkLst>
      </pc:sldChg>
      <pc:sldChg chg="addSp delSp modSp add del mod setBg">
        <pc:chgData name="Meramveliotakis, Giannis" userId="3cee5617-a6db-4f34-b2ab-f9e5affdf018" providerId="ADAL" clId="{3412B5E1-633C-4355-88E6-50A3D16A1C62}" dt="2026-02-25T14:51:48.082" v="201" actId="47"/>
        <pc:sldMkLst>
          <pc:docMk/>
          <pc:sldMk cId="1133881543" sldId="2147477907"/>
        </pc:sldMkLst>
        <pc:picChg chg="add del mod ord">
          <ac:chgData name="Meramveliotakis, Giannis" userId="3cee5617-a6db-4f34-b2ab-f9e5affdf018" providerId="ADAL" clId="{3412B5E1-633C-4355-88E6-50A3D16A1C62}" dt="2026-02-25T14:50:02.978" v="147" actId="478"/>
          <ac:picMkLst>
            <pc:docMk/>
            <pc:sldMk cId="1133881543" sldId="2147477907"/>
            <ac:picMk id="4" creationId="{A6D46415-4F0E-9CF3-4FEB-692C68B783C5}"/>
          </ac:picMkLst>
        </pc:picChg>
        <pc:picChg chg="del">
          <ac:chgData name="Meramveliotakis, Giannis" userId="3cee5617-a6db-4f34-b2ab-f9e5affdf018" providerId="ADAL" clId="{3412B5E1-633C-4355-88E6-50A3D16A1C62}" dt="2026-02-25T14:50:05.121" v="148" actId="478"/>
          <ac:picMkLst>
            <pc:docMk/>
            <pc:sldMk cId="1133881543" sldId="2147477907"/>
            <ac:picMk id="46" creationId="{F5DD240A-C282-8293-9C3A-6DA9F1C4697A}"/>
          </ac:picMkLst>
        </pc:picChg>
      </pc:sldChg>
      <pc:sldChg chg="add del setBg">
        <pc:chgData name="Meramveliotakis, Giannis" userId="3cee5617-a6db-4f34-b2ab-f9e5affdf018" providerId="ADAL" clId="{3412B5E1-633C-4355-88E6-50A3D16A1C62}" dt="2026-02-25T13:59:36.073" v="117"/>
        <pc:sldMkLst>
          <pc:docMk/>
          <pc:sldMk cId="2265196639" sldId="2147477907"/>
        </pc:sldMkLst>
      </pc:sldChg>
      <pc:sldChg chg="modSp add del mod">
        <pc:chgData name="Meramveliotakis, Giannis" userId="3cee5617-a6db-4f34-b2ab-f9e5affdf018" providerId="ADAL" clId="{3412B5E1-633C-4355-88E6-50A3D16A1C62}" dt="2026-02-25T13:59:19.262" v="113"/>
        <pc:sldMkLst>
          <pc:docMk/>
          <pc:sldMk cId="3776043001" sldId="2147477907"/>
        </pc:sldMkLst>
        <pc:spChg chg="mod">
          <ac:chgData name="Meramveliotakis, Giannis" userId="3cee5617-a6db-4f34-b2ab-f9e5affdf018" providerId="ADAL" clId="{3412B5E1-633C-4355-88E6-50A3D16A1C62}" dt="2026-02-25T13:59:18.602" v="112" actId="207"/>
          <ac:spMkLst>
            <pc:docMk/>
            <pc:sldMk cId="3776043001" sldId="2147477907"/>
            <ac:spMk id="31" creationId="{33F6D5AF-A740-8EDF-B5F1-6A9E20B3F022}"/>
          </ac:spMkLst>
        </pc:spChg>
        <pc:spChg chg="mod">
          <ac:chgData name="Meramveliotakis, Giannis" userId="3cee5617-a6db-4f34-b2ab-f9e5affdf018" providerId="ADAL" clId="{3412B5E1-633C-4355-88E6-50A3D16A1C62}" dt="2026-02-25T13:59:18.602" v="112" actId="207"/>
          <ac:spMkLst>
            <pc:docMk/>
            <pc:sldMk cId="3776043001" sldId="2147477907"/>
            <ac:spMk id="32" creationId="{B96AE992-0B45-872A-5D06-6348D3387C16}"/>
          </ac:spMkLst>
        </pc:spChg>
        <pc:spChg chg="mod">
          <ac:chgData name="Meramveliotakis, Giannis" userId="3cee5617-a6db-4f34-b2ab-f9e5affdf018" providerId="ADAL" clId="{3412B5E1-633C-4355-88E6-50A3D16A1C62}" dt="2026-02-25T13:59:18.602" v="112" actId="207"/>
          <ac:spMkLst>
            <pc:docMk/>
            <pc:sldMk cId="3776043001" sldId="2147477907"/>
            <ac:spMk id="33" creationId="{44C8CAF4-9804-FF26-FDFA-9FC61D416236}"/>
          </ac:spMkLst>
        </pc:spChg>
        <pc:spChg chg="mod">
          <ac:chgData name="Meramveliotakis, Giannis" userId="3cee5617-a6db-4f34-b2ab-f9e5affdf018" providerId="ADAL" clId="{3412B5E1-633C-4355-88E6-50A3D16A1C62}" dt="2026-02-25T13:59:18.602" v="112" actId="207"/>
          <ac:spMkLst>
            <pc:docMk/>
            <pc:sldMk cId="3776043001" sldId="2147477907"/>
            <ac:spMk id="34" creationId="{0452C228-D14C-BBFE-70E8-7581DCC486EC}"/>
          </ac:spMkLst>
        </pc:spChg>
        <pc:spChg chg="mod">
          <ac:chgData name="Meramveliotakis, Giannis" userId="3cee5617-a6db-4f34-b2ab-f9e5affdf018" providerId="ADAL" clId="{3412B5E1-633C-4355-88E6-50A3D16A1C62}" dt="2026-02-25T13:59:18.602" v="112" actId="207"/>
          <ac:spMkLst>
            <pc:docMk/>
            <pc:sldMk cId="3776043001" sldId="2147477907"/>
            <ac:spMk id="35" creationId="{5617992F-F12F-0DA0-D226-F3FA7CA4FA16}"/>
          </ac:spMkLst>
        </pc:spChg>
        <pc:spChg chg="mod">
          <ac:chgData name="Meramveliotakis, Giannis" userId="3cee5617-a6db-4f34-b2ab-f9e5affdf018" providerId="ADAL" clId="{3412B5E1-633C-4355-88E6-50A3D16A1C62}" dt="2026-02-25T13:59:18.602" v="112" actId="207"/>
          <ac:spMkLst>
            <pc:docMk/>
            <pc:sldMk cId="3776043001" sldId="2147477907"/>
            <ac:spMk id="36" creationId="{E4C861E0-2075-FAC1-5310-3E330999F45D}"/>
          </ac:spMkLst>
        </pc:spChg>
        <pc:spChg chg="mod">
          <ac:chgData name="Meramveliotakis, Giannis" userId="3cee5617-a6db-4f34-b2ab-f9e5affdf018" providerId="ADAL" clId="{3412B5E1-633C-4355-88E6-50A3D16A1C62}" dt="2026-02-25T13:59:18.602" v="112" actId="207"/>
          <ac:spMkLst>
            <pc:docMk/>
            <pc:sldMk cId="3776043001" sldId="2147477907"/>
            <ac:spMk id="37" creationId="{DF4C24EF-8856-F131-27B1-BA4277516D0F}"/>
          </ac:spMkLst>
        </pc:spChg>
        <pc:spChg chg="mod">
          <ac:chgData name="Meramveliotakis, Giannis" userId="3cee5617-a6db-4f34-b2ab-f9e5affdf018" providerId="ADAL" clId="{3412B5E1-633C-4355-88E6-50A3D16A1C62}" dt="2026-02-25T13:59:18.602" v="112" actId="207"/>
          <ac:spMkLst>
            <pc:docMk/>
            <pc:sldMk cId="3776043001" sldId="2147477907"/>
            <ac:spMk id="38" creationId="{C7C2246E-CA43-B37D-3A35-44A4A5791FA0}"/>
          </ac:spMkLst>
        </pc:spChg>
        <pc:spChg chg="mod">
          <ac:chgData name="Meramveliotakis, Giannis" userId="3cee5617-a6db-4f34-b2ab-f9e5affdf018" providerId="ADAL" clId="{3412B5E1-633C-4355-88E6-50A3D16A1C62}" dt="2026-02-25T13:59:18.602" v="112" actId="207"/>
          <ac:spMkLst>
            <pc:docMk/>
            <pc:sldMk cId="3776043001" sldId="2147477907"/>
            <ac:spMk id="39" creationId="{12787977-66FC-2131-5B23-EA22720E7CB5}"/>
          </ac:spMkLst>
        </pc:spChg>
        <pc:spChg chg="mod">
          <ac:chgData name="Meramveliotakis, Giannis" userId="3cee5617-a6db-4f34-b2ab-f9e5affdf018" providerId="ADAL" clId="{3412B5E1-633C-4355-88E6-50A3D16A1C62}" dt="2026-02-25T13:59:18.602" v="112" actId="207"/>
          <ac:spMkLst>
            <pc:docMk/>
            <pc:sldMk cId="3776043001" sldId="2147477907"/>
            <ac:spMk id="40" creationId="{FCBEF6DF-FE69-81BF-E607-F5989ED87DB2}"/>
          </ac:spMkLst>
        </pc:spChg>
      </pc:sldChg>
      <pc:sldChg chg="addSp delSp modSp add mod">
        <pc:chgData name="Meramveliotakis, Giannis" userId="3cee5617-a6db-4f34-b2ab-f9e5affdf018" providerId="ADAL" clId="{3412B5E1-633C-4355-88E6-50A3D16A1C62}" dt="2026-02-26T09:34:24.698" v="793" actId="20577"/>
        <pc:sldMkLst>
          <pc:docMk/>
          <pc:sldMk cId="3656712166" sldId="2147477912"/>
        </pc:sldMkLst>
        <pc:spChg chg="add mod">
          <ac:chgData name="Meramveliotakis, Giannis" userId="3cee5617-a6db-4f34-b2ab-f9e5affdf018" providerId="ADAL" clId="{3412B5E1-633C-4355-88E6-50A3D16A1C62}" dt="2026-02-26T08:40:30.634" v="765" actId="20577"/>
          <ac:spMkLst>
            <pc:docMk/>
            <pc:sldMk cId="3656712166" sldId="2147477912"/>
            <ac:spMk id="3" creationId="{E5991138-33BD-8281-EFC4-D84C9644F778}"/>
          </ac:spMkLst>
        </pc:spChg>
        <pc:spChg chg="add mod">
          <ac:chgData name="Meramveliotakis, Giannis" userId="3cee5617-a6db-4f34-b2ab-f9e5affdf018" providerId="ADAL" clId="{3412B5E1-633C-4355-88E6-50A3D16A1C62}" dt="2026-02-26T09:34:24.698" v="793" actId="20577"/>
          <ac:spMkLst>
            <pc:docMk/>
            <pc:sldMk cId="3656712166" sldId="2147477912"/>
            <ac:spMk id="4" creationId="{3DCCF728-7770-341D-F19A-C15DB8230234}"/>
          </ac:spMkLst>
        </pc:spChg>
        <pc:spChg chg="del">
          <ac:chgData name="Meramveliotakis, Giannis" userId="3cee5617-a6db-4f34-b2ab-f9e5affdf018" providerId="ADAL" clId="{3412B5E1-633C-4355-88E6-50A3D16A1C62}" dt="2026-02-25T14:52:41.017" v="210" actId="478"/>
          <ac:spMkLst>
            <pc:docMk/>
            <pc:sldMk cId="3656712166" sldId="2147477912"/>
            <ac:spMk id="8" creationId="{6BFA34EB-1794-CB9C-654D-63FF4D2C075E}"/>
          </ac:spMkLst>
        </pc:spChg>
        <pc:spChg chg="mod">
          <ac:chgData name="Meramveliotakis, Giannis" userId="3cee5617-a6db-4f34-b2ab-f9e5affdf018" providerId="ADAL" clId="{3412B5E1-633C-4355-88E6-50A3D16A1C62}" dt="2026-02-25T15:04:54.086" v="434" actId="207"/>
          <ac:spMkLst>
            <pc:docMk/>
            <pc:sldMk cId="3656712166" sldId="2147477912"/>
            <ac:spMk id="14" creationId="{39822A18-9E20-BDC6-CBBF-E9A3199EC2DC}"/>
          </ac:spMkLst>
        </pc:spChg>
        <pc:spChg chg="mod">
          <ac:chgData name="Meramveliotakis, Giannis" userId="3cee5617-a6db-4f34-b2ab-f9e5affdf018" providerId="ADAL" clId="{3412B5E1-633C-4355-88E6-50A3D16A1C62}" dt="2026-02-25T15:04:54.086" v="434" actId="207"/>
          <ac:spMkLst>
            <pc:docMk/>
            <pc:sldMk cId="3656712166" sldId="2147477912"/>
            <ac:spMk id="17" creationId="{716FC6F1-A7EF-C88C-D47D-FAF54566D41E}"/>
          </ac:spMkLst>
        </pc:spChg>
        <pc:spChg chg="mod">
          <ac:chgData name="Meramveliotakis, Giannis" userId="3cee5617-a6db-4f34-b2ab-f9e5affdf018" providerId="ADAL" clId="{3412B5E1-633C-4355-88E6-50A3D16A1C62}" dt="2026-02-25T15:04:54.086" v="434" actId="207"/>
          <ac:spMkLst>
            <pc:docMk/>
            <pc:sldMk cId="3656712166" sldId="2147477912"/>
            <ac:spMk id="20" creationId="{A0FA3B5F-016A-F578-9F23-B06A78737F98}"/>
          </ac:spMkLst>
        </pc:spChg>
        <pc:spChg chg="mod">
          <ac:chgData name="Meramveliotakis, Giannis" userId="3cee5617-a6db-4f34-b2ab-f9e5affdf018" providerId="ADAL" clId="{3412B5E1-633C-4355-88E6-50A3D16A1C62}" dt="2026-02-25T15:24:45.833" v="592" actId="208"/>
          <ac:spMkLst>
            <pc:docMk/>
            <pc:sldMk cId="3656712166" sldId="2147477912"/>
            <ac:spMk id="24" creationId="{4150AB67-DF0D-6B96-5E76-A912574ADC85}"/>
          </ac:spMkLst>
        </pc:spChg>
        <pc:spChg chg="mod">
          <ac:chgData name="Meramveliotakis, Giannis" userId="3cee5617-a6db-4f34-b2ab-f9e5affdf018" providerId="ADAL" clId="{3412B5E1-633C-4355-88E6-50A3D16A1C62}" dt="2026-02-25T14:56:26.635" v="329" actId="403"/>
          <ac:spMkLst>
            <pc:docMk/>
            <pc:sldMk cId="3656712166" sldId="2147477912"/>
            <ac:spMk id="39" creationId="{DEA067E6-02FA-0D68-E1F8-A57632ECE7AD}"/>
          </ac:spMkLst>
        </pc:spChg>
        <pc:spChg chg="mod">
          <ac:chgData name="Meramveliotakis, Giannis" userId="3cee5617-a6db-4f34-b2ab-f9e5affdf018" providerId="ADAL" clId="{3412B5E1-633C-4355-88E6-50A3D16A1C62}" dt="2026-02-25T15:25:28.216" v="597" actId="207"/>
          <ac:spMkLst>
            <pc:docMk/>
            <pc:sldMk cId="3656712166" sldId="2147477912"/>
            <ac:spMk id="41" creationId="{BD7341CA-E600-D1F7-3291-B2590D33F32D}"/>
          </ac:spMkLst>
        </pc:spChg>
        <pc:spChg chg="mod">
          <ac:chgData name="Meramveliotakis, Giannis" userId="3cee5617-a6db-4f34-b2ab-f9e5affdf018" providerId="ADAL" clId="{3412B5E1-633C-4355-88E6-50A3D16A1C62}" dt="2026-02-25T15:25:28.216" v="597" actId="207"/>
          <ac:spMkLst>
            <pc:docMk/>
            <pc:sldMk cId="3656712166" sldId="2147477912"/>
            <ac:spMk id="42" creationId="{3D3F7D24-FEE2-31E5-2E73-71EE11A5537E}"/>
          </ac:spMkLst>
        </pc:spChg>
        <pc:spChg chg="mod">
          <ac:chgData name="Meramveliotakis, Giannis" userId="3cee5617-a6db-4f34-b2ab-f9e5affdf018" providerId="ADAL" clId="{3412B5E1-633C-4355-88E6-50A3D16A1C62}" dt="2026-02-25T15:25:02.469" v="593" actId="207"/>
          <ac:spMkLst>
            <pc:docMk/>
            <pc:sldMk cId="3656712166" sldId="2147477912"/>
            <ac:spMk id="55" creationId="{18DCB838-B5C4-8C38-35DF-E326B40E66C2}"/>
          </ac:spMkLst>
        </pc:spChg>
        <pc:spChg chg="mod">
          <ac:chgData name="Meramveliotakis, Giannis" userId="3cee5617-a6db-4f34-b2ab-f9e5affdf018" providerId="ADAL" clId="{3412B5E1-633C-4355-88E6-50A3D16A1C62}" dt="2026-02-25T15:25:02.469" v="593" actId="207"/>
          <ac:spMkLst>
            <pc:docMk/>
            <pc:sldMk cId="3656712166" sldId="2147477912"/>
            <ac:spMk id="56" creationId="{FC081745-C9C8-2941-6AB6-002028C8EC11}"/>
          </ac:spMkLst>
        </pc:spChg>
        <pc:spChg chg="mod">
          <ac:chgData name="Meramveliotakis, Giannis" userId="3cee5617-a6db-4f34-b2ab-f9e5affdf018" providerId="ADAL" clId="{3412B5E1-633C-4355-88E6-50A3D16A1C62}" dt="2026-02-25T15:25:02.469" v="593" actId="207"/>
          <ac:spMkLst>
            <pc:docMk/>
            <pc:sldMk cId="3656712166" sldId="2147477912"/>
            <ac:spMk id="57" creationId="{688B1EAC-7BCB-BF68-F944-B2B8ACA5841F}"/>
          </ac:spMkLst>
        </pc:spChg>
        <pc:spChg chg="mod">
          <ac:chgData name="Meramveliotakis, Giannis" userId="3cee5617-a6db-4f34-b2ab-f9e5affdf018" providerId="ADAL" clId="{3412B5E1-633C-4355-88E6-50A3D16A1C62}" dt="2026-02-25T15:25:02.469" v="593" actId="207"/>
          <ac:spMkLst>
            <pc:docMk/>
            <pc:sldMk cId="3656712166" sldId="2147477912"/>
            <ac:spMk id="58" creationId="{98F8F02A-DA82-3157-A8BE-15CFD7C8818D}"/>
          </ac:spMkLst>
        </pc:spChg>
        <pc:spChg chg="mod">
          <ac:chgData name="Meramveliotakis, Giannis" userId="3cee5617-a6db-4f34-b2ab-f9e5affdf018" providerId="ADAL" clId="{3412B5E1-633C-4355-88E6-50A3D16A1C62}" dt="2026-02-25T15:25:02.469" v="593" actId="207"/>
          <ac:spMkLst>
            <pc:docMk/>
            <pc:sldMk cId="3656712166" sldId="2147477912"/>
            <ac:spMk id="59" creationId="{B0FF1F0D-E4E4-4DEF-0821-060E2BB76A3C}"/>
          </ac:spMkLst>
        </pc:spChg>
        <pc:spChg chg="mod">
          <ac:chgData name="Meramveliotakis, Giannis" userId="3cee5617-a6db-4f34-b2ab-f9e5affdf018" providerId="ADAL" clId="{3412B5E1-633C-4355-88E6-50A3D16A1C62}" dt="2026-02-25T15:25:09.419" v="594" actId="207"/>
          <ac:spMkLst>
            <pc:docMk/>
            <pc:sldMk cId="3656712166" sldId="2147477912"/>
            <ac:spMk id="61" creationId="{938AC972-9B30-CE26-D6CA-F834C614C4A0}"/>
          </ac:spMkLst>
        </pc:spChg>
        <pc:spChg chg="mod">
          <ac:chgData name="Meramveliotakis, Giannis" userId="3cee5617-a6db-4f34-b2ab-f9e5affdf018" providerId="ADAL" clId="{3412B5E1-633C-4355-88E6-50A3D16A1C62}" dt="2026-02-25T15:25:09.419" v="594" actId="207"/>
          <ac:spMkLst>
            <pc:docMk/>
            <pc:sldMk cId="3656712166" sldId="2147477912"/>
            <ac:spMk id="62" creationId="{76766F4E-1702-B2C4-999B-AAB25935B89B}"/>
          </ac:spMkLst>
        </pc:spChg>
        <pc:grpChg chg="mod">
          <ac:chgData name="Meramveliotakis, Giannis" userId="3cee5617-a6db-4f34-b2ab-f9e5affdf018" providerId="ADAL" clId="{3412B5E1-633C-4355-88E6-50A3D16A1C62}" dt="2026-02-25T15:25:28.216" v="597" actId="207"/>
          <ac:grpSpMkLst>
            <pc:docMk/>
            <pc:sldMk cId="3656712166" sldId="2147477912"/>
            <ac:grpSpMk id="40" creationId="{15532D89-3D9C-1D65-DAF4-98FCF7F1777A}"/>
          </ac:grpSpMkLst>
        </pc:grpChg>
        <pc:grpChg chg="mod">
          <ac:chgData name="Meramveliotakis, Giannis" userId="3cee5617-a6db-4f34-b2ab-f9e5affdf018" providerId="ADAL" clId="{3412B5E1-633C-4355-88E6-50A3D16A1C62}" dt="2026-02-25T15:25:02.469" v="593" actId="207"/>
          <ac:grpSpMkLst>
            <pc:docMk/>
            <pc:sldMk cId="3656712166" sldId="2147477912"/>
            <ac:grpSpMk id="54" creationId="{14240BC5-6A27-175C-31BE-19AA2EF6554B}"/>
          </ac:grpSpMkLst>
        </pc:grpChg>
        <pc:grpChg chg="mod">
          <ac:chgData name="Meramveliotakis, Giannis" userId="3cee5617-a6db-4f34-b2ab-f9e5affdf018" providerId="ADAL" clId="{3412B5E1-633C-4355-88E6-50A3D16A1C62}" dt="2026-02-25T15:25:09.419" v="594" actId="207"/>
          <ac:grpSpMkLst>
            <pc:docMk/>
            <pc:sldMk cId="3656712166" sldId="2147477912"/>
            <ac:grpSpMk id="60" creationId="{0325DC3D-8867-CF4B-A431-E03D05E6B85D}"/>
          </ac:grpSpMkLst>
        </pc:grpChg>
      </pc:sldChg>
      <pc:sldChg chg="addSp delSp modSp add mod">
        <pc:chgData name="Meramveliotakis, Giannis" userId="3cee5617-a6db-4f34-b2ab-f9e5affdf018" providerId="ADAL" clId="{3412B5E1-633C-4355-88E6-50A3D16A1C62}" dt="2026-02-26T09:34:43.068" v="805" actId="20577"/>
        <pc:sldMkLst>
          <pc:docMk/>
          <pc:sldMk cId="3634252710" sldId="2147477914"/>
        </pc:sldMkLst>
        <pc:spChg chg="del">
          <ac:chgData name="Meramveliotakis, Giannis" userId="3cee5617-a6db-4f34-b2ab-f9e5affdf018" providerId="ADAL" clId="{3412B5E1-633C-4355-88E6-50A3D16A1C62}" dt="2026-02-25T14:53:42.001" v="286" actId="478"/>
          <ac:spMkLst>
            <pc:docMk/>
            <pc:sldMk cId="3634252710" sldId="2147477914"/>
            <ac:spMk id="2" creationId="{F7E79C11-5C0E-1A77-A0A9-302ED67F0F3E}"/>
          </ac:spMkLst>
        </pc:spChg>
        <pc:spChg chg="add mod">
          <ac:chgData name="Meramveliotakis, Giannis" userId="3cee5617-a6db-4f34-b2ab-f9e5affdf018" providerId="ADAL" clId="{3412B5E1-633C-4355-88E6-50A3D16A1C62}" dt="2026-02-26T08:40:45.548" v="770" actId="20577"/>
          <ac:spMkLst>
            <pc:docMk/>
            <pc:sldMk cId="3634252710" sldId="2147477914"/>
            <ac:spMk id="3" creationId="{2CD58EEC-D74E-A8DA-815E-F6B50F9A7724}"/>
          </ac:spMkLst>
        </pc:spChg>
        <pc:spChg chg="add mod">
          <ac:chgData name="Meramveliotakis, Giannis" userId="3cee5617-a6db-4f34-b2ab-f9e5affdf018" providerId="ADAL" clId="{3412B5E1-633C-4355-88E6-50A3D16A1C62}" dt="2026-02-26T09:34:43.068" v="805" actId="20577"/>
          <ac:spMkLst>
            <pc:docMk/>
            <pc:sldMk cId="3634252710" sldId="2147477914"/>
            <ac:spMk id="4" creationId="{4C0EA310-21D7-A1AE-9A1B-AD48EA11884C}"/>
          </ac:spMkLst>
        </pc:spChg>
        <pc:spChg chg="mod">
          <ac:chgData name="Meramveliotakis, Giannis" userId="3cee5617-a6db-4f34-b2ab-f9e5affdf018" providerId="ADAL" clId="{3412B5E1-633C-4355-88E6-50A3D16A1C62}" dt="2026-02-25T15:21:31.804" v="562" actId="207"/>
          <ac:spMkLst>
            <pc:docMk/>
            <pc:sldMk cId="3634252710" sldId="2147477914"/>
            <ac:spMk id="53" creationId="{748C7CCC-914F-4CFC-8BFD-BFF7CBEFDBA3}"/>
          </ac:spMkLst>
        </pc:spChg>
        <pc:spChg chg="mod">
          <ac:chgData name="Meramveliotakis, Giannis" userId="3cee5617-a6db-4f34-b2ab-f9e5affdf018" providerId="ADAL" clId="{3412B5E1-633C-4355-88E6-50A3D16A1C62}" dt="2026-02-25T15:21:34.731" v="563" actId="207"/>
          <ac:spMkLst>
            <pc:docMk/>
            <pc:sldMk cId="3634252710" sldId="2147477914"/>
            <ac:spMk id="1024" creationId="{93C28DA1-1F7A-6130-C19A-EBF8517F679D}"/>
          </ac:spMkLst>
        </pc:spChg>
        <pc:spChg chg="mod">
          <ac:chgData name="Meramveliotakis, Giannis" userId="3cee5617-a6db-4f34-b2ab-f9e5affdf018" providerId="ADAL" clId="{3412B5E1-633C-4355-88E6-50A3D16A1C62}" dt="2026-02-25T15:21:37.772" v="564" actId="207"/>
          <ac:spMkLst>
            <pc:docMk/>
            <pc:sldMk cId="3634252710" sldId="2147477914"/>
            <ac:spMk id="1026" creationId="{9D330682-BACA-8EB6-5848-A08D789C3BF9}"/>
          </ac:spMkLst>
        </pc:spChg>
        <pc:spChg chg="mod">
          <ac:chgData name="Meramveliotakis, Giannis" userId="3cee5617-a6db-4f34-b2ab-f9e5affdf018" providerId="ADAL" clId="{3412B5E1-633C-4355-88E6-50A3D16A1C62}" dt="2026-02-25T15:21:41.207" v="565" actId="207"/>
          <ac:spMkLst>
            <pc:docMk/>
            <pc:sldMk cId="3634252710" sldId="2147477914"/>
            <ac:spMk id="1036" creationId="{B2F016AB-38EA-B983-735A-EE97241AF796}"/>
          </ac:spMkLst>
        </pc:spChg>
        <pc:spChg chg="mod">
          <ac:chgData name="Meramveliotakis, Giannis" userId="3cee5617-a6db-4f34-b2ab-f9e5affdf018" providerId="ADAL" clId="{3412B5E1-633C-4355-88E6-50A3D16A1C62}" dt="2026-02-25T15:21:44.980" v="566" actId="207"/>
          <ac:spMkLst>
            <pc:docMk/>
            <pc:sldMk cId="3634252710" sldId="2147477914"/>
            <ac:spMk id="1039" creationId="{9E525C73-034C-6AF2-8C35-4B7FA847ABC7}"/>
          </ac:spMkLst>
        </pc:spChg>
        <pc:spChg chg="mod">
          <ac:chgData name="Meramveliotakis, Giannis" userId="3cee5617-a6db-4f34-b2ab-f9e5affdf018" providerId="ADAL" clId="{3412B5E1-633C-4355-88E6-50A3D16A1C62}" dt="2026-02-25T15:21:06.664" v="557" actId="207"/>
          <ac:spMkLst>
            <pc:docMk/>
            <pc:sldMk cId="3634252710" sldId="2147477914"/>
            <ac:spMk id="1051" creationId="{E7E51B20-3158-F489-9D9C-F0CFB5A78727}"/>
          </ac:spMkLst>
        </pc:spChg>
        <pc:spChg chg="mod">
          <ac:chgData name="Meramveliotakis, Giannis" userId="3cee5617-a6db-4f34-b2ab-f9e5affdf018" providerId="ADAL" clId="{3412B5E1-633C-4355-88E6-50A3D16A1C62}" dt="2026-02-25T15:21:08.813" v="558" actId="207"/>
          <ac:spMkLst>
            <pc:docMk/>
            <pc:sldMk cId="3634252710" sldId="2147477914"/>
            <ac:spMk id="1052" creationId="{2FD05E00-448B-C1C4-0018-AFDEAFFE8681}"/>
          </ac:spMkLst>
        </pc:spChg>
        <pc:spChg chg="mod">
          <ac:chgData name="Meramveliotakis, Giannis" userId="3cee5617-a6db-4f34-b2ab-f9e5affdf018" providerId="ADAL" clId="{3412B5E1-633C-4355-88E6-50A3D16A1C62}" dt="2026-02-25T15:21:13.873" v="560" actId="207"/>
          <ac:spMkLst>
            <pc:docMk/>
            <pc:sldMk cId="3634252710" sldId="2147477914"/>
            <ac:spMk id="1053" creationId="{266A5DCF-16CF-899B-0FE6-233066AEB6E2}"/>
          </ac:spMkLst>
        </pc:spChg>
        <pc:spChg chg="mod">
          <ac:chgData name="Meramveliotakis, Giannis" userId="3cee5617-a6db-4f34-b2ab-f9e5affdf018" providerId="ADAL" clId="{3412B5E1-633C-4355-88E6-50A3D16A1C62}" dt="2026-02-25T15:21:11.307" v="559" actId="207"/>
          <ac:spMkLst>
            <pc:docMk/>
            <pc:sldMk cId="3634252710" sldId="2147477914"/>
            <ac:spMk id="1054" creationId="{0DDD6B2C-6F44-259D-4C38-00BAD0042131}"/>
          </ac:spMkLst>
        </pc:spChg>
        <pc:spChg chg="mod">
          <ac:chgData name="Meramveliotakis, Giannis" userId="3cee5617-a6db-4f34-b2ab-f9e5affdf018" providerId="ADAL" clId="{3412B5E1-633C-4355-88E6-50A3D16A1C62}" dt="2026-02-25T15:21:15.609" v="561" actId="207"/>
          <ac:spMkLst>
            <pc:docMk/>
            <pc:sldMk cId="3634252710" sldId="2147477914"/>
            <ac:spMk id="1055" creationId="{23854B20-AC08-F23F-BCA5-2BDAF0ABC45C}"/>
          </ac:spMkLst>
        </pc:spChg>
      </pc:sldChg>
      <pc:sldChg chg="addSp delSp modSp add mod">
        <pc:chgData name="Meramveliotakis, Giannis" userId="3cee5617-a6db-4f34-b2ab-f9e5affdf018" providerId="ADAL" clId="{3412B5E1-633C-4355-88E6-50A3D16A1C62}" dt="2026-02-26T09:34:33.013" v="797" actId="20577"/>
        <pc:sldMkLst>
          <pc:docMk/>
          <pc:sldMk cId="2587343509" sldId="2147477915"/>
        </pc:sldMkLst>
        <pc:spChg chg="mod">
          <ac:chgData name="Meramveliotakis, Giannis" userId="3cee5617-a6db-4f34-b2ab-f9e5affdf018" providerId="ADAL" clId="{3412B5E1-633C-4355-88E6-50A3D16A1C62}" dt="2026-02-25T14:59:30.610" v="365" actId="403"/>
          <ac:spMkLst>
            <pc:docMk/>
            <pc:sldMk cId="2587343509" sldId="2147477915"/>
            <ac:spMk id="2" creationId="{19D83246-6BB0-A5B1-7EFC-0F11DC40DFDE}"/>
          </ac:spMkLst>
        </pc:spChg>
        <pc:spChg chg="mod">
          <ac:chgData name="Meramveliotakis, Giannis" userId="3cee5617-a6db-4f34-b2ab-f9e5affdf018" providerId="ADAL" clId="{3412B5E1-633C-4355-88E6-50A3D16A1C62}" dt="2026-02-25T14:59:34.390" v="367" actId="403"/>
          <ac:spMkLst>
            <pc:docMk/>
            <pc:sldMk cId="2587343509" sldId="2147477915"/>
            <ac:spMk id="4" creationId="{3EB6BBBA-56EC-A1FA-8A41-C73AD5B369E8}"/>
          </ac:spMkLst>
        </pc:spChg>
        <pc:spChg chg="mod">
          <ac:chgData name="Meramveliotakis, Giannis" userId="3cee5617-a6db-4f34-b2ab-f9e5affdf018" providerId="ADAL" clId="{3412B5E1-633C-4355-88E6-50A3D16A1C62}" dt="2026-02-25T14:59:38.424" v="369" actId="403"/>
          <ac:spMkLst>
            <pc:docMk/>
            <pc:sldMk cId="2587343509" sldId="2147477915"/>
            <ac:spMk id="5" creationId="{17B09CE6-5E9C-CA1E-B5B8-4F11310AC7BB}"/>
          </ac:spMkLst>
        </pc:spChg>
        <pc:spChg chg="mod">
          <ac:chgData name="Meramveliotakis, Giannis" userId="3cee5617-a6db-4f34-b2ab-f9e5affdf018" providerId="ADAL" clId="{3412B5E1-633C-4355-88E6-50A3D16A1C62}" dt="2026-02-25T14:59:41.861" v="371" actId="403"/>
          <ac:spMkLst>
            <pc:docMk/>
            <pc:sldMk cId="2587343509" sldId="2147477915"/>
            <ac:spMk id="6" creationId="{F3EB69DF-8508-DDDE-9A30-3E3519D6AA45}"/>
          </ac:spMkLst>
        </pc:spChg>
        <pc:spChg chg="del">
          <ac:chgData name="Meramveliotakis, Giannis" userId="3cee5617-a6db-4f34-b2ab-f9e5affdf018" providerId="ADAL" clId="{3412B5E1-633C-4355-88E6-50A3D16A1C62}" dt="2026-02-25T14:53:08.425" v="227" actId="478"/>
          <ac:spMkLst>
            <pc:docMk/>
            <pc:sldMk cId="2587343509" sldId="2147477915"/>
            <ac:spMk id="8" creationId="{6BFA34EB-1794-CB9C-654D-63FF4D2C075E}"/>
          </ac:spMkLst>
        </pc:spChg>
        <pc:spChg chg="mod">
          <ac:chgData name="Meramveliotakis, Giannis" userId="3cee5617-a6db-4f34-b2ab-f9e5affdf018" providerId="ADAL" clId="{3412B5E1-633C-4355-88E6-50A3D16A1C62}" dt="2026-02-25T15:00:24.950" v="381" actId="403"/>
          <ac:spMkLst>
            <pc:docMk/>
            <pc:sldMk cId="2587343509" sldId="2147477915"/>
            <ac:spMk id="13" creationId="{9891A480-E8C7-53D5-4014-F2D0838CF22E}"/>
          </ac:spMkLst>
        </pc:spChg>
        <pc:spChg chg="add mod">
          <ac:chgData name="Meramveliotakis, Giannis" userId="3cee5617-a6db-4f34-b2ab-f9e5affdf018" providerId="ADAL" clId="{3412B5E1-633C-4355-88E6-50A3D16A1C62}" dt="2026-02-26T08:40:38.414" v="767" actId="20577"/>
          <ac:spMkLst>
            <pc:docMk/>
            <pc:sldMk cId="2587343509" sldId="2147477915"/>
            <ac:spMk id="17" creationId="{C0A1359B-BE68-A4B9-0459-772F7F163EE1}"/>
          </ac:spMkLst>
        </pc:spChg>
        <pc:spChg chg="add mod">
          <ac:chgData name="Meramveliotakis, Giannis" userId="3cee5617-a6db-4f34-b2ab-f9e5affdf018" providerId="ADAL" clId="{3412B5E1-633C-4355-88E6-50A3D16A1C62}" dt="2026-02-26T09:34:33.013" v="797" actId="20577"/>
          <ac:spMkLst>
            <pc:docMk/>
            <pc:sldMk cId="2587343509" sldId="2147477915"/>
            <ac:spMk id="18" creationId="{D2C98C52-C299-DCBB-4A58-E881F4C0E14D}"/>
          </ac:spMkLst>
        </pc:spChg>
        <pc:spChg chg="mod">
          <ac:chgData name="Meramveliotakis, Giannis" userId="3cee5617-a6db-4f34-b2ab-f9e5affdf018" providerId="ADAL" clId="{3412B5E1-633C-4355-88E6-50A3D16A1C62}" dt="2026-02-25T15:13:12.600" v="493" actId="14100"/>
          <ac:spMkLst>
            <pc:docMk/>
            <pc:sldMk cId="2587343509" sldId="2147477915"/>
            <ac:spMk id="25" creationId="{0E9DF04C-3AB7-6F37-C060-0EBFE7BD239B}"/>
          </ac:spMkLst>
        </pc:spChg>
        <pc:spChg chg="mod">
          <ac:chgData name="Meramveliotakis, Giannis" userId="3cee5617-a6db-4f34-b2ab-f9e5affdf018" providerId="ADAL" clId="{3412B5E1-633C-4355-88E6-50A3D16A1C62}" dt="2026-02-25T15:02:50.859" v="414" actId="1076"/>
          <ac:spMkLst>
            <pc:docMk/>
            <pc:sldMk cId="2587343509" sldId="2147477915"/>
            <ac:spMk id="27" creationId="{25C41BEB-E126-24F8-8F5E-D4049E111F13}"/>
          </ac:spMkLst>
        </pc:spChg>
        <pc:spChg chg="mod">
          <ac:chgData name="Meramveliotakis, Giannis" userId="3cee5617-a6db-4f34-b2ab-f9e5affdf018" providerId="ADAL" clId="{3412B5E1-633C-4355-88E6-50A3D16A1C62}" dt="2026-02-25T15:02:50.859" v="414" actId="1076"/>
          <ac:spMkLst>
            <pc:docMk/>
            <pc:sldMk cId="2587343509" sldId="2147477915"/>
            <ac:spMk id="28" creationId="{FF1BABDB-2941-3793-710C-07391201E578}"/>
          </ac:spMkLst>
        </pc:spChg>
        <pc:spChg chg="mod">
          <ac:chgData name="Meramveliotakis, Giannis" userId="3cee5617-a6db-4f34-b2ab-f9e5affdf018" providerId="ADAL" clId="{3412B5E1-633C-4355-88E6-50A3D16A1C62}" dt="2026-02-25T15:03:04.250" v="416" actId="14100"/>
          <ac:spMkLst>
            <pc:docMk/>
            <pc:sldMk cId="2587343509" sldId="2147477915"/>
            <ac:spMk id="29" creationId="{CE6BBD76-D8BB-D49C-AB2B-BF0412D61DC7}"/>
          </ac:spMkLst>
        </pc:spChg>
        <pc:spChg chg="mod">
          <ac:chgData name="Meramveliotakis, Giannis" userId="3cee5617-a6db-4f34-b2ab-f9e5affdf018" providerId="ADAL" clId="{3412B5E1-633C-4355-88E6-50A3D16A1C62}" dt="2026-02-25T15:03:08.619" v="417" actId="403"/>
          <ac:spMkLst>
            <pc:docMk/>
            <pc:sldMk cId="2587343509" sldId="2147477915"/>
            <ac:spMk id="30" creationId="{5BB5DE09-EA70-85EE-2404-A7F3E6322AD6}"/>
          </ac:spMkLst>
        </pc:spChg>
        <pc:spChg chg="mod">
          <ac:chgData name="Meramveliotakis, Giannis" userId="3cee5617-a6db-4f34-b2ab-f9e5affdf018" providerId="ADAL" clId="{3412B5E1-633C-4355-88E6-50A3D16A1C62}" dt="2026-02-25T15:00:14.927" v="379" actId="207"/>
          <ac:spMkLst>
            <pc:docMk/>
            <pc:sldMk cId="2587343509" sldId="2147477915"/>
            <ac:spMk id="31" creationId="{3825A1C3-8FA9-BC34-69D4-7F0C1AA58973}"/>
          </ac:spMkLst>
        </pc:spChg>
        <pc:spChg chg="mod">
          <ac:chgData name="Meramveliotakis, Giannis" userId="3cee5617-a6db-4f34-b2ab-f9e5affdf018" providerId="ADAL" clId="{3412B5E1-633C-4355-88E6-50A3D16A1C62}" dt="2026-02-25T14:59:00.940" v="350" actId="403"/>
          <ac:spMkLst>
            <pc:docMk/>
            <pc:sldMk cId="2587343509" sldId="2147477915"/>
            <ac:spMk id="108" creationId="{9041B529-ED1E-CAAF-8E46-2355C7D15357}"/>
          </ac:spMkLst>
        </pc:spChg>
        <pc:spChg chg="mod">
          <ac:chgData name="Meramveliotakis, Giannis" userId="3cee5617-a6db-4f34-b2ab-f9e5affdf018" providerId="ADAL" clId="{3412B5E1-633C-4355-88E6-50A3D16A1C62}" dt="2026-02-25T14:59:07.802" v="352" actId="403"/>
          <ac:spMkLst>
            <pc:docMk/>
            <pc:sldMk cId="2587343509" sldId="2147477915"/>
            <ac:spMk id="138" creationId="{7B78B629-63AD-E377-692D-042F121C07C4}"/>
          </ac:spMkLst>
        </pc:spChg>
        <pc:spChg chg="mod">
          <ac:chgData name="Meramveliotakis, Giannis" userId="3cee5617-a6db-4f34-b2ab-f9e5affdf018" providerId="ADAL" clId="{3412B5E1-633C-4355-88E6-50A3D16A1C62}" dt="2026-02-25T14:59:13.458" v="356" actId="403"/>
          <ac:spMkLst>
            <pc:docMk/>
            <pc:sldMk cId="2587343509" sldId="2147477915"/>
            <ac:spMk id="140" creationId="{B380D5D2-E5ED-852F-8D14-18797FDC7CEC}"/>
          </ac:spMkLst>
        </pc:spChg>
        <pc:spChg chg="mod">
          <ac:chgData name="Meramveliotakis, Giannis" userId="3cee5617-a6db-4f34-b2ab-f9e5affdf018" providerId="ADAL" clId="{3412B5E1-633C-4355-88E6-50A3D16A1C62}" dt="2026-02-25T14:59:25.066" v="363" actId="403"/>
          <ac:spMkLst>
            <pc:docMk/>
            <pc:sldMk cId="2587343509" sldId="2147477915"/>
            <ac:spMk id="142" creationId="{FCE146FB-277C-2A41-6E12-B485ADE6B7CE}"/>
          </ac:spMkLst>
        </pc:spChg>
        <pc:spChg chg="mod">
          <ac:chgData name="Meramveliotakis, Giannis" userId="3cee5617-a6db-4f34-b2ab-f9e5affdf018" providerId="ADAL" clId="{3412B5E1-633C-4355-88E6-50A3D16A1C62}" dt="2026-02-25T15:00:18.424" v="380" actId="1076"/>
          <ac:spMkLst>
            <pc:docMk/>
            <pc:sldMk cId="2587343509" sldId="2147477915"/>
            <ac:spMk id="153" creationId="{97ADFE4A-F9C1-824F-77FA-E381F3193A71}"/>
          </ac:spMkLst>
        </pc:spChg>
      </pc:sldChg>
      <pc:sldChg chg="addSp delSp modSp add mod">
        <pc:chgData name="Meramveliotakis, Giannis" userId="3cee5617-a6db-4f34-b2ab-f9e5affdf018" providerId="ADAL" clId="{3412B5E1-633C-4355-88E6-50A3D16A1C62}" dt="2026-02-26T09:34:29.697" v="795" actId="20577"/>
        <pc:sldMkLst>
          <pc:docMk/>
          <pc:sldMk cId="751702266" sldId="2147477916"/>
        </pc:sldMkLst>
        <pc:spChg chg="mod">
          <ac:chgData name="Meramveliotakis, Giannis" userId="3cee5617-a6db-4f34-b2ab-f9e5affdf018" providerId="ADAL" clId="{3412B5E1-633C-4355-88E6-50A3D16A1C62}" dt="2026-02-25T15:11:08.684" v="483" actId="207"/>
          <ac:spMkLst>
            <pc:docMk/>
            <pc:sldMk cId="751702266" sldId="2147477916"/>
            <ac:spMk id="3" creationId="{2D788518-94DC-B5CA-A9D0-63AA2CE300EC}"/>
          </ac:spMkLst>
        </pc:spChg>
        <pc:spChg chg="mod">
          <ac:chgData name="Meramveliotakis, Giannis" userId="3cee5617-a6db-4f34-b2ab-f9e5affdf018" providerId="ADAL" clId="{3412B5E1-633C-4355-88E6-50A3D16A1C62}" dt="2026-02-25T14:57:40.237" v="344" actId="1076"/>
          <ac:spMkLst>
            <pc:docMk/>
            <pc:sldMk cId="751702266" sldId="2147477916"/>
            <ac:spMk id="4" creationId="{2F8429AE-2EA1-78AA-A126-B0351C6997EE}"/>
          </ac:spMkLst>
        </pc:spChg>
        <pc:spChg chg="add mod">
          <ac:chgData name="Meramveliotakis, Giannis" userId="3cee5617-a6db-4f34-b2ab-f9e5affdf018" providerId="ADAL" clId="{3412B5E1-633C-4355-88E6-50A3D16A1C62}" dt="2026-02-26T08:40:36.075" v="766" actId="20577"/>
          <ac:spMkLst>
            <pc:docMk/>
            <pc:sldMk cId="751702266" sldId="2147477916"/>
            <ac:spMk id="5" creationId="{6D0B2A56-453F-8528-DFA0-D93D6D016C89}"/>
          </ac:spMkLst>
        </pc:spChg>
        <pc:spChg chg="add mod ord">
          <ac:chgData name="Meramveliotakis, Giannis" userId="3cee5617-a6db-4f34-b2ab-f9e5affdf018" providerId="ADAL" clId="{3412B5E1-633C-4355-88E6-50A3D16A1C62}" dt="2026-02-25T15:09:01.319" v="464" actId="167"/>
          <ac:spMkLst>
            <pc:docMk/>
            <pc:sldMk cId="751702266" sldId="2147477916"/>
            <ac:spMk id="6" creationId="{8907D801-63E3-B7F3-A19C-75B826BE95F5}"/>
          </ac:spMkLst>
        </pc:spChg>
        <pc:spChg chg="add mod">
          <ac:chgData name="Meramveliotakis, Giannis" userId="3cee5617-a6db-4f34-b2ab-f9e5affdf018" providerId="ADAL" clId="{3412B5E1-633C-4355-88E6-50A3D16A1C62}" dt="2026-02-26T09:34:29.697" v="795" actId="20577"/>
          <ac:spMkLst>
            <pc:docMk/>
            <pc:sldMk cId="751702266" sldId="2147477916"/>
            <ac:spMk id="7" creationId="{48F44136-40E5-F099-583B-73B6B7123074}"/>
          </ac:spMkLst>
        </pc:spChg>
        <pc:spChg chg="del">
          <ac:chgData name="Meramveliotakis, Giannis" userId="3cee5617-a6db-4f34-b2ab-f9e5affdf018" providerId="ADAL" clId="{3412B5E1-633C-4355-88E6-50A3D16A1C62}" dt="2026-02-25T14:53:00.679" v="226" actId="478"/>
          <ac:spMkLst>
            <pc:docMk/>
            <pc:sldMk cId="751702266" sldId="2147477916"/>
            <ac:spMk id="8" creationId="{6BFA34EB-1794-CB9C-654D-63FF4D2C075E}"/>
          </ac:spMkLst>
        </pc:spChg>
        <pc:spChg chg="mod">
          <ac:chgData name="Meramveliotakis, Giannis" userId="3cee5617-a6db-4f34-b2ab-f9e5affdf018" providerId="ADAL" clId="{3412B5E1-633C-4355-88E6-50A3D16A1C62}" dt="2026-02-25T15:11:48.090" v="487" actId="208"/>
          <ac:spMkLst>
            <pc:docMk/>
            <pc:sldMk cId="751702266" sldId="2147477916"/>
            <ac:spMk id="53" creationId="{53D210CA-0B35-215D-221F-CE9ED1708C00}"/>
          </ac:spMkLst>
        </pc:spChg>
        <pc:spChg chg="mod">
          <ac:chgData name="Meramveliotakis, Giannis" userId="3cee5617-a6db-4f34-b2ab-f9e5affdf018" providerId="ADAL" clId="{3412B5E1-633C-4355-88E6-50A3D16A1C62}" dt="2026-02-25T14:57:48.703" v="347" actId="14100"/>
          <ac:spMkLst>
            <pc:docMk/>
            <pc:sldMk cId="751702266" sldId="2147477916"/>
            <ac:spMk id="55" creationId="{53C79859-736E-B2A8-DB6D-5E77BC642DD5}"/>
          </ac:spMkLst>
        </pc:spChg>
        <pc:spChg chg="mod">
          <ac:chgData name="Meramveliotakis, Giannis" userId="3cee5617-a6db-4f34-b2ab-f9e5affdf018" providerId="ADAL" clId="{3412B5E1-633C-4355-88E6-50A3D16A1C62}" dt="2026-02-25T14:57:51.236" v="348" actId="403"/>
          <ac:spMkLst>
            <pc:docMk/>
            <pc:sldMk cId="751702266" sldId="2147477916"/>
            <ac:spMk id="56" creationId="{B680112F-F7FA-F6DF-9334-6E39939629EC}"/>
          </ac:spMkLst>
        </pc:spChg>
        <pc:spChg chg="mod">
          <ac:chgData name="Meramveliotakis, Giannis" userId="3cee5617-a6db-4f34-b2ab-f9e5affdf018" providerId="ADAL" clId="{3412B5E1-633C-4355-88E6-50A3D16A1C62}" dt="2026-02-25T15:10:58.360" v="482" actId="207"/>
          <ac:spMkLst>
            <pc:docMk/>
            <pc:sldMk cId="751702266" sldId="2147477916"/>
            <ac:spMk id="57" creationId="{004B1246-DF5E-BEC1-5B98-8F081D94B3D9}"/>
          </ac:spMkLst>
        </pc:spChg>
        <pc:spChg chg="mod">
          <ac:chgData name="Meramveliotakis, Giannis" userId="3cee5617-a6db-4f34-b2ab-f9e5affdf018" providerId="ADAL" clId="{3412B5E1-633C-4355-88E6-50A3D16A1C62}" dt="2026-02-25T15:09:26.243" v="474" actId="207"/>
          <ac:spMkLst>
            <pc:docMk/>
            <pc:sldMk cId="751702266" sldId="2147477916"/>
            <ac:spMk id="58" creationId="{5A96D9F2-FB30-A723-D7F5-BAC0391A9D21}"/>
          </ac:spMkLst>
        </pc:spChg>
        <pc:spChg chg="mod">
          <ac:chgData name="Meramveliotakis, Giannis" userId="3cee5617-a6db-4f34-b2ab-f9e5affdf018" providerId="ADAL" clId="{3412B5E1-633C-4355-88E6-50A3D16A1C62}" dt="2026-02-25T15:07:40.158" v="443" actId="207"/>
          <ac:spMkLst>
            <pc:docMk/>
            <pc:sldMk cId="751702266" sldId="2147477916"/>
            <ac:spMk id="59" creationId="{651CB054-88EF-1F9F-009E-0D1220BD7FC8}"/>
          </ac:spMkLst>
        </pc:spChg>
        <pc:spChg chg="mod">
          <ac:chgData name="Meramveliotakis, Giannis" userId="3cee5617-a6db-4f34-b2ab-f9e5affdf018" providerId="ADAL" clId="{3412B5E1-633C-4355-88E6-50A3D16A1C62}" dt="2026-02-25T15:10:16.671" v="480" actId="207"/>
          <ac:spMkLst>
            <pc:docMk/>
            <pc:sldMk cId="751702266" sldId="2147477916"/>
            <ac:spMk id="60" creationId="{FAA39E74-C3F2-6A89-9A3D-FF3B0585EFE0}"/>
          </ac:spMkLst>
        </pc:spChg>
        <pc:spChg chg="mod">
          <ac:chgData name="Meramveliotakis, Giannis" userId="3cee5617-a6db-4f34-b2ab-f9e5affdf018" providerId="ADAL" clId="{3412B5E1-633C-4355-88E6-50A3D16A1C62}" dt="2026-02-25T15:08:23.083" v="452" actId="14100"/>
          <ac:spMkLst>
            <pc:docMk/>
            <pc:sldMk cId="751702266" sldId="2147477916"/>
            <ac:spMk id="61" creationId="{306B8E60-F609-6F9F-EEDE-1E86001CD051}"/>
          </ac:spMkLst>
        </pc:spChg>
        <pc:spChg chg="del mod">
          <ac:chgData name="Meramveliotakis, Giannis" userId="3cee5617-a6db-4f34-b2ab-f9e5affdf018" providerId="ADAL" clId="{3412B5E1-633C-4355-88E6-50A3D16A1C62}" dt="2026-02-25T15:08:01.799" v="445" actId="478"/>
          <ac:spMkLst>
            <pc:docMk/>
            <pc:sldMk cId="751702266" sldId="2147477916"/>
            <ac:spMk id="62" creationId="{66AB8553-0D7C-039A-C30B-3F2F662607D8}"/>
          </ac:spMkLst>
        </pc:spChg>
        <pc:spChg chg="mod">
          <ac:chgData name="Meramveliotakis, Giannis" userId="3cee5617-a6db-4f34-b2ab-f9e5affdf018" providerId="ADAL" clId="{3412B5E1-633C-4355-88E6-50A3D16A1C62}" dt="2026-02-25T15:11:12.867" v="484" actId="208"/>
          <ac:spMkLst>
            <pc:docMk/>
            <pc:sldMk cId="751702266" sldId="2147477916"/>
            <ac:spMk id="82" creationId="{61F07E73-7E96-191D-9E82-356C368A093F}"/>
          </ac:spMkLst>
        </pc:spChg>
        <pc:spChg chg="mod">
          <ac:chgData name="Meramveliotakis, Giannis" userId="3cee5617-a6db-4f34-b2ab-f9e5affdf018" providerId="ADAL" clId="{3412B5E1-633C-4355-88E6-50A3D16A1C62}" dt="2026-02-25T14:57:40.237" v="344" actId="1076"/>
          <ac:spMkLst>
            <pc:docMk/>
            <pc:sldMk cId="751702266" sldId="2147477916"/>
            <ac:spMk id="87" creationId="{A0A2F67A-328F-0145-0237-A25AAB2C09B9}"/>
          </ac:spMkLst>
        </pc:spChg>
        <pc:spChg chg="mod ord">
          <ac:chgData name="Meramveliotakis, Giannis" userId="3cee5617-a6db-4f34-b2ab-f9e5affdf018" providerId="ADAL" clId="{3412B5E1-633C-4355-88E6-50A3D16A1C62}" dt="2026-02-25T15:08:27.358" v="454" actId="14100"/>
          <ac:spMkLst>
            <pc:docMk/>
            <pc:sldMk cId="751702266" sldId="2147477916"/>
            <ac:spMk id="91" creationId="{57DAF001-A025-97D6-74C7-79CED31845FF}"/>
          </ac:spMkLst>
        </pc:spChg>
        <pc:grpChg chg="mod">
          <ac:chgData name="Meramveliotakis, Giannis" userId="3cee5617-a6db-4f34-b2ab-f9e5affdf018" providerId="ADAL" clId="{3412B5E1-633C-4355-88E6-50A3D16A1C62}" dt="2026-02-25T14:57:40.237" v="344" actId="1076"/>
          <ac:grpSpMkLst>
            <pc:docMk/>
            <pc:sldMk cId="751702266" sldId="2147477916"/>
            <ac:grpSpMk id="74" creationId="{98CCB647-5D15-318C-80A0-75D1BF3795B5}"/>
          </ac:grpSpMkLst>
        </pc:grpChg>
        <pc:grpChg chg="mod ord">
          <ac:chgData name="Meramveliotakis, Giannis" userId="3cee5617-a6db-4f34-b2ab-f9e5affdf018" providerId="ADAL" clId="{3412B5E1-633C-4355-88E6-50A3D16A1C62}" dt="2026-02-25T15:09:13.411" v="470" actId="1076"/>
          <ac:grpSpMkLst>
            <pc:docMk/>
            <pc:sldMk cId="751702266" sldId="2147477916"/>
            <ac:grpSpMk id="89" creationId="{64FCC855-C81A-FF9F-3DA0-1197489B7B84}"/>
          </ac:grpSpMkLst>
        </pc:grpChg>
      </pc:sldChg>
      <pc:sldChg chg="addSp delSp modSp add mod">
        <pc:chgData name="Meramveliotakis, Giannis" userId="3cee5617-a6db-4f34-b2ab-f9e5affdf018" providerId="ADAL" clId="{3412B5E1-633C-4355-88E6-50A3D16A1C62}" dt="2026-02-26T09:34:39.416" v="801" actId="20577"/>
        <pc:sldMkLst>
          <pc:docMk/>
          <pc:sldMk cId="30325773" sldId="2147477917"/>
        </pc:sldMkLst>
        <pc:spChg chg="del">
          <ac:chgData name="Meramveliotakis, Giannis" userId="3cee5617-a6db-4f34-b2ab-f9e5affdf018" providerId="ADAL" clId="{3412B5E1-633C-4355-88E6-50A3D16A1C62}" dt="2026-02-25T14:53:31.127" v="268" actId="478"/>
          <ac:spMkLst>
            <pc:docMk/>
            <pc:sldMk cId="30325773" sldId="2147477917"/>
            <ac:spMk id="2" creationId="{F7E79C11-5C0E-1A77-A0A9-302ED67F0F3E}"/>
          </ac:spMkLst>
        </pc:spChg>
        <pc:spChg chg="add mod">
          <ac:chgData name="Meramveliotakis, Giannis" userId="3cee5617-a6db-4f34-b2ab-f9e5affdf018" providerId="ADAL" clId="{3412B5E1-633C-4355-88E6-50A3D16A1C62}" dt="2026-02-26T08:40:43.217" v="769" actId="20577"/>
          <ac:spMkLst>
            <pc:docMk/>
            <pc:sldMk cId="30325773" sldId="2147477917"/>
            <ac:spMk id="3" creationId="{25417438-7992-BF04-E6FE-A8EF65EA746B}"/>
          </ac:spMkLst>
        </pc:spChg>
        <pc:spChg chg="add mod">
          <ac:chgData name="Meramveliotakis, Giannis" userId="3cee5617-a6db-4f34-b2ab-f9e5affdf018" providerId="ADAL" clId="{3412B5E1-633C-4355-88E6-50A3D16A1C62}" dt="2026-02-26T09:34:39.416" v="801" actId="20577"/>
          <ac:spMkLst>
            <pc:docMk/>
            <pc:sldMk cId="30325773" sldId="2147477917"/>
            <ac:spMk id="4" creationId="{3AE69D8F-0FB3-B473-8084-66555CA5E83B}"/>
          </ac:spMkLst>
        </pc:spChg>
        <pc:spChg chg="mod">
          <ac:chgData name="Meramveliotakis, Giannis" userId="3cee5617-a6db-4f34-b2ab-f9e5affdf018" providerId="ADAL" clId="{3412B5E1-633C-4355-88E6-50A3D16A1C62}" dt="2026-02-25T15:20:30.134" v="556" actId="207"/>
          <ac:spMkLst>
            <pc:docMk/>
            <pc:sldMk cId="30325773" sldId="2147477917"/>
            <ac:spMk id="18" creationId="{AEE449A7-1DA1-B29D-9D37-EB0A493CFED7}"/>
          </ac:spMkLst>
        </pc:spChg>
        <pc:spChg chg="mod">
          <ac:chgData name="Meramveliotakis, Giannis" userId="3cee5617-a6db-4f34-b2ab-f9e5affdf018" providerId="ADAL" clId="{3412B5E1-633C-4355-88E6-50A3D16A1C62}" dt="2026-02-25T15:19:26.861" v="546" actId="207"/>
          <ac:spMkLst>
            <pc:docMk/>
            <pc:sldMk cId="30325773" sldId="2147477917"/>
            <ac:spMk id="20" creationId="{91E2AAF3-FE15-18CD-B37F-6B4BD2BCC3EC}"/>
          </ac:spMkLst>
        </pc:spChg>
        <pc:spChg chg="mod">
          <ac:chgData name="Meramveliotakis, Giannis" userId="3cee5617-a6db-4f34-b2ab-f9e5affdf018" providerId="ADAL" clId="{3412B5E1-633C-4355-88E6-50A3D16A1C62}" dt="2026-02-25T15:19:15.245" v="545" actId="207"/>
          <ac:spMkLst>
            <pc:docMk/>
            <pc:sldMk cId="30325773" sldId="2147477917"/>
            <ac:spMk id="21" creationId="{240E786B-D1ED-ECDD-DDF7-1651A304C9D5}"/>
          </ac:spMkLst>
        </pc:spChg>
        <pc:spChg chg="mod">
          <ac:chgData name="Meramveliotakis, Giannis" userId="3cee5617-a6db-4f34-b2ab-f9e5affdf018" providerId="ADAL" clId="{3412B5E1-633C-4355-88E6-50A3D16A1C62}" dt="2026-02-25T15:19:31.999" v="547" actId="207"/>
          <ac:spMkLst>
            <pc:docMk/>
            <pc:sldMk cId="30325773" sldId="2147477917"/>
            <ac:spMk id="23" creationId="{A81D2A56-68FA-0F6F-CDFD-55144F0DB7EE}"/>
          </ac:spMkLst>
        </pc:spChg>
        <pc:spChg chg="mod">
          <ac:chgData name="Meramveliotakis, Giannis" userId="3cee5617-a6db-4f34-b2ab-f9e5affdf018" providerId="ADAL" clId="{3412B5E1-633C-4355-88E6-50A3D16A1C62}" dt="2026-02-25T15:19:09.065" v="543" actId="207"/>
          <ac:spMkLst>
            <pc:docMk/>
            <pc:sldMk cId="30325773" sldId="2147477917"/>
            <ac:spMk id="27" creationId="{FE0E70DF-1F0A-B86A-CBD3-6DCC85212053}"/>
          </ac:spMkLst>
        </pc:spChg>
        <pc:spChg chg="mod">
          <ac:chgData name="Meramveliotakis, Giannis" userId="3cee5617-a6db-4f34-b2ab-f9e5affdf018" providerId="ADAL" clId="{3412B5E1-633C-4355-88E6-50A3D16A1C62}" dt="2026-02-25T15:19:05.158" v="541" actId="207"/>
          <ac:spMkLst>
            <pc:docMk/>
            <pc:sldMk cId="30325773" sldId="2147477917"/>
            <ac:spMk id="30" creationId="{DD8A7370-1D22-576E-AB17-959A6241134C}"/>
          </ac:spMkLst>
        </pc:spChg>
        <pc:spChg chg="mod">
          <ac:chgData name="Meramveliotakis, Giannis" userId="3cee5617-a6db-4f34-b2ab-f9e5affdf018" providerId="ADAL" clId="{3412B5E1-633C-4355-88E6-50A3D16A1C62}" dt="2026-02-25T15:19:06.966" v="542" actId="207"/>
          <ac:spMkLst>
            <pc:docMk/>
            <pc:sldMk cId="30325773" sldId="2147477917"/>
            <ac:spMk id="31" creationId="{FCB492E2-787B-2AB9-5564-ACFCA7C2E26A}"/>
          </ac:spMkLst>
        </pc:spChg>
        <pc:spChg chg="mod">
          <ac:chgData name="Meramveliotakis, Giannis" userId="3cee5617-a6db-4f34-b2ab-f9e5affdf018" providerId="ADAL" clId="{3412B5E1-633C-4355-88E6-50A3D16A1C62}" dt="2026-02-25T15:19:02.622" v="540" actId="207"/>
          <ac:spMkLst>
            <pc:docMk/>
            <pc:sldMk cId="30325773" sldId="2147477917"/>
            <ac:spMk id="32" creationId="{552C5D56-C798-BB72-678E-F1CFBD556714}"/>
          </ac:spMkLst>
        </pc:spChg>
        <pc:spChg chg="mod">
          <ac:chgData name="Meramveliotakis, Giannis" userId="3cee5617-a6db-4f34-b2ab-f9e5affdf018" providerId="ADAL" clId="{3412B5E1-633C-4355-88E6-50A3D16A1C62}" dt="2026-02-25T15:19:00.810" v="539" actId="207"/>
          <ac:spMkLst>
            <pc:docMk/>
            <pc:sldMk cId="30325773" sldId="2147477917"/>
            <ac:spMk id="33" creationId="{68FF1902-5C36-2F1F-D2A2-8722E7150560}"/>
          </ac:spMkLst>
        </pc:spChg>
        <pc:spChg chg="mod">
          <ac:chgData name="Meramveliotakis, Giannis" userId="3cee5617-a6db-4f34-b2ab-f9e5affdf018" providerId="ADAL" clId="{3412B5E1-633C-4355-88E6-50A3D16A1C62}" dt="2026-02-25T15:18:27.085" v="531" actId="207"/>
          <ac:spMkLst>
            <pc:docMk/>
            <pc:sldMk cId="30325773" sldId="2147477917"/>
            <ac:spMk id="34" creationId="{3B50E180-E157-5512-BCBE-9A8D4FEAA354}"/>
          </ac:spMkLst>
        </pc:spChg>
        <pc:spChg chg="mod">
          <ac:chgData name="Meramveliotakis, Giannis" userId="3cee5617-a6db-4f34-b2ab-f9e5affdf018" providerId="ADAL" clId="{3412B5E1-633C-4355-88E6-50A3D16A1C62}" dt="2026-02-25T15:18:36.252" v="535" actId="207"/>
          <ac:spMkLst>
            <pc:docMk/>
            <pc:sldMk cId="30325773" sldId="2147477917"/>
            <ac:spMk id="35" creationId="{BAB62677-BE73-8B99-FA83-B8EC1D470CE9}"/>
          </ac:spMkLst>
        </pc:spChg>
        <pc:spChg chg="mod">
          <ac:chgData name="Meramveliotakis, Giannis" userId="3cee5617-a6db-4f34-b2ab-f9e5affdf018" providerId="ADAL" clId="{3412B5E1-633C-4355-88E6-50A3D16A1C62}" dt="2026-02-25T15:18:30.244" v="532" actId="207"/>
          <ac:spMkLst>
            <pc:docMk/>
            <pc:sldMk cId="30325773" sldId="2147477917"/>
            <ac:spMk id="36" creationId="{745430DC-F9BC-A49E-ED10-E40B5A0D83FE}"/>
          </ac:spMkLst>
        </pc:spChg>
        <pc:spChg chg="mod">
          <ac:chgData name="Meramveliotakis, Giannis" userId="3cee5617-a6db-4f34-b2ab-f9e5affdf018" providerId="ADAL" clId="{3412B5E1-633C-4355-88E6-50A3D16A1C62}" dt="2026-02-25T15:18:32.682" v="533" actId="207"/>
          <ac:spMkLst>
            <pc:docMk/>
            <pc:sldMk cId="30325773" sldId="2147477917"/>
            <ac:spMk id="37" creationId="{931358D6-0814-765C-7FCC-2B2696DA9185}"/>
          </ac:spMkLst>
        </pc:spChg>
        <pc:spChg chg="mod">
          <ac:chgData name="Meramveliotakis, Giannis" userId="3cee5617-a6db-4f34-b2ab-f9e5affdf018" providerId="ADAL" clId="{3412B5E1-633C-4355-88E6-50A3D16A1C62}" dt="2026-02-25T15:18:34.619" v="534" actId="207"/>
          <ac:spMkLst>
            <pc:docMk/>
            <pc:sldMk cId="30325773" sldId="2147477917"/>
            <ac:spMk id="38" creationId="{BAFCF0F8-E9D3-BB91-7686-CB7C3D9EE2F3}"/>
          </ac:spMkLst>
        </pc:spChg>
        <pc:spChg chg="mod">
          <ac:chgData name="Meramveliotakis, Giannis" userId="3cee5617-a6db-4f34-b2ab-f9e5affdf018" providerId="ADAL" clId="{3412B5E1-633C-4355-88E6-50A3D16A1C62}" dt="2026-02-25T15:19:39.177" v="548" actId="207"/>
          <ac:spMkLst>
            <pc:docMk/>
            <pc:sldMk cId="30325773" sldId="2147477917"/>
            <ac:spMk id="39" creationId="{2D38A46C-4C6B-505D-5EC6-41A47B402C49}"/>
          </ac:spMkLst>
        </pc:spChg>
        <pc:spChg chg="mod">
          <ac:chgData name="Meramveliotakis, Giannis" userId="3cee5617-a6db-4f34-b2ab-f9e5affdf018" providerId="ADAL" clId="{3412B5E1-633C-4355-88E6-50A3D16A1C62}" dt="2026-02-25T15:18:43.392" v="536" actId="207"/>
          <ac:spMkLst>
            <pc:docMk/>
            <pc:sldMk cId="30325773" sldId="2147477917"/>
            <ac:spMk id="42" creationId="{F04DDFD4-0A88-7565-7867-2BFC119689DC}"/>
          </ac:spMkLst>
        </pc:spChg>
        <pc:spChg chg="mod">
          <ac:chgData name="Meramveliotakis, Giannis" userId="3cee5617-a6db-4f34-b2ab-f9e5affdf018" providerId="ADAL" clId="{3412B5E1-633C-4355-88E6-50A3D16A1C62}" dt="2026-02-25T15:18:43.392" v="536" actId="207"/>
          <ac:spMkLst>
            <pc:docMk/>
            <pc:sldMk cId="30325773" sldId="2147477917"/>
            <ac:spMk id="43" creationId="{8DA27391-E5D0-0B4D-17F6-61C6697370E5}"/>
          </ac:spMkLst>
        </pc:spChg>
        <pc:spChg chg="mod">
          <ac:chgData name="Meramveliotakis, Giannis" userId="3cee5617-a6db-4f34-b2ab-f9e5affdf018" providerId="ADAL" clId="{3412B5E1-633C-4355-88E6-50A3D16A1C62}" dt="2026-02-25T15:19:51.268" v="550" actId="207"/>
          <ac:spMkLst>
            <pc:docMk/>
            <pc:sldMk cId="30325773" sldId="2147477917"/>
            <ac:spMk id="44" creationId="{2E44199C-BDD2-4CE1-1D2E-930414E4FCE7}"/>
          </ac:spMkLst>
        </pc:spChg>
        <pc:spChg chg="mod">
          <ac:chgData name="Meramveliotakis, Giannis" userId="3cee5617-a6db-4f34-b2ab-f9e5affdf018" providerId="ADAL" clId="{3412B5E1-633C-4355-88E6-50A3D16A1C62}" dt="2026-02-25T15:19:48.276" v="549" actId="207"/>
          <ac:spMkLst>
            <pc:docMk/>
            <pc:sldMk cId="30325773" sldId="2147477917"/>
            <ac:spMk id="46" creationId="{11D80879-913F-F4B9-FCDE-D644F6056DDC}"/>
          </ac:spMkLst>
        </pc:spChg>
        <pc:spChg chg="mod">
          <ac:chgData name="Meramveliotakis, Giannis" userId="3cee5617-a6db-4f34-b2ab-f9e5affdf018" providerId="ADAL" clId="{3412B5E1-633C-4355-88E6-50A3D16A1C62}" dt="2026-02-25T15:01:31.699" v="393" actId="1076"/>
          <ac:spMkLst>
            <pc:docMk/>
            <pc:sldMk cId="30325773" sldId="2147477917"/>
            <ac:spMk id="48" creationId="{4947CFEE-FF10-1BCE-B39D-77E062C75141}"/>
          </ac:spMkLst>
        </pc:spChg>
        <pc:spChg chg="mod">
          <ac:chgData name="Meramveliotakis, Giannis" userId="3cee5617-a6db-4f34-b2ab-f9e5affdf018" providerId="ADAL" clId="{3412B5E1-633C-4355-88E6-50A3D16A1C62}" dt="2026-02-25T15:20:17.998" v="555" actId="207"/>
          <ac:spMkLst>
            <pc:docMk/>
            <pc:sldMk cId="30325773" sldId="2147477917"/>
            <ac:spMk id="56" creationId="{ADF78912-67C3-CE1F-DEE1-B5AA38AC8911}"/>
          </ac:spMkLst>
        </pc:spChg>
        <pc:spChg chg="mod">
          <ac:chgData name="Meramveliotakis, Giannis" userId="3cee5617-a6db-4f34-b2ab-f9e5affdf018" providerId="ADAL" clId="{3412B5E1-633C-4355-88E6-50A3D16A1C62}" dt="2026-02-25T15:20:10.052" v="553" actId="207"/>
          <ac:spMkLst>
            <pc:docMk/>
            <pc:sldMk cId="30325773" sldId="2147477917"/>
            <ac:spMk id="63" creationId="{EED99876-A39F-C393-5F43-EC46E8A36F1C}"/>
          </ac:spMkLst>
        </pc:spChg>
        <pc:spChg chg="mod">
          <ac:chgData name="Meramveliotakis, Giannis" userId="3cee5617-a6db-4f34-b2ab-f9e5affdf018" providerId="ADAL" clId="{3412B5E1-633C-4355-88E6-50A3D16A1C62}" dt="2026-02-25T15:20:01.451" v="551" actId="207"/>
          <ac:spMkLst>
            <pc:docMk/>
            <pc:sldMk cId="30325773" sldId="2147477917"/>
            <ac:spMk id="196" creationId="{EE649FC8-75E2-93A0-A0DE-C509D53F637F}"/>
          </ac:spMkLst>
        </pc:spChg>
        <pc:spChg chg="mod">
          <ac:chgData name="Meramveliotakis, Giannis" userId="3cee5617-a6db-4f34-b2ab-f9e5affdf018" providerId="ADAL" clId="{3412B5E1-633C-4355-88E6-50A3D16A1C62}" dt="2026-02-25T15:20:14.096" v="554" actId="207"/>
          <ac:spMkLst>
            <pc:docMk/>
            <pc:sldMk cId="30325773" sldId="2147477917"/>
            <ac:spMk id="199" creationId="{960A9604-3C61-FFF9-1913-1A2085E15D74}"/>
          </ac:spMkLst>
        </pc:spChg>
        <pc:spChg chg="mod">
          <ac:chgData name="Meramveliotakis, Giannis" userId="3cee5617-a6db-4f34-b2ab-f9e5affdf018" providerId="ADAL" clId="{3412B5E1-633C-4355-88E6-50A3D16A1C62}" dt="2026-02-25T15:20:04.859" v="552" actId="207"/>
          <ac:spMkLst>
            <pc:docMk/>
            <pc:sldMk cId="30325773" sldId="2147477917"/>
            <ac:spMk id="202" creationId="{513E69DA-1112-F1E9-2995-7A9F1CF9696F}"/>
          </ac:spMkLst>
        </pc:spChg>
        <pc:grpChg chg="mod">
          <ac:chgData name="Meramveliotakis, Giannis" userId="3cee5617-a6db-4f34-b2ab-f9e5affdf018" providerId="ADAL" clId="{3412B5E1-633C-4355-88E6-50A3D16A1C62}" dt="2026-02-25T15:18:43.392" v="536" actId="207"/>
          <ac:grpSpMkLst>
            <pc:docMk/>
            <pc:sldMk cId="30325773" sldId="2147477917"/>
            <ac:grpSpMk id="41" creationId="{B378CE68-FCB8-A827-D1CE-FC4843AC7F0C}"/>
          </ac:grpSpMkLst>
        </pc:grpChg>
        <pc:grpChg chg="mod">
          <ac:chgData name="Meramveliotakis, Giannis" userId="3cee5617-a6db-4f34-b2ab-f9e5affdf018" providerId="ADAL" clId="{3412B5E1-633C-4355-88E6-50A3D16A1C62}" dt="2026-02-25T15:01:37.434" v="394" actId="1076"/>
          <ac:grpSpMkLst>
            <pc:docMk/>
            <pc:sldMk cId="30325773" sldId="2147477917"/>
            <ac:grpSpMk id="1027" creationId="{F2F10CE7-739A-141F-99F1-A0F3D22C0201}"/>
          </ac:grpSpMkLst>
        </pc:grpChg>
      </pc:sldChg>
      <pc:sldChg chg="addSp delSp modSp add mod">
        <pc:chgData name="Meramveliotakis, Giannis" userId="3cee5617-a6db-4f34-b2ab-f9e5affdf018" providerId="ADAL" clId="{3412B5E1-633C-4355-88E6-50A3D16A1C62}" dt="2026-02-26T09:34:48.255" v="807" actId="20577"/>
        <pc:sldMkLst>
          <pc:docMk/>
          <pc:sldMk cId="578034980" sldId="2147477918"/>
        </pc:sldMkLst>
        <pc:spChg chg="add del mod">
          <ac:chgData name="Meramveliotakis, Giannis" userId="3cee5617-a6db-4f34-b2ab-f9e5affdf018" providerId="ADAL" clId="{3412B5E1-633C-4355-88E6-50A3D16A1C62}" dt="2026-02-25T14:54:11.477" v="302" actId="478"/>
          <ac:spMkLst>
            <pc:docMk/>
            <pc:sldMk cId="578034980" sldId="2147477918"/>
            <ac:spMk id="2" creationId="{F7E79C11-5C0E-1A77-A0A9-302ED67F0F3E}"/>
          </ac:spMkLst>
        </pc:spChg>
        <pc:spChg chg="del">
          <ac:chgData name="Meramveliotakis, Giannis" userId="3cee5617-a6db-4f34-b2ab-f9e5affdf018" providerId="ADAL" clId="{3412B5E1-633C-4355-88E6-50A3D16A1C62}" dt="2026-02-25T15:23:32.302" v="583" actId="478"/>
          <ac:spMkLst>
            <pc:docMk/>
            <pc:sldMk cId="578034980" sldId="2147477918"/>
            <ac:spMk id="5" creationId="{AD198F2E-82AF-3FDD-3D68-159FABB9CAAE}"/>
          </ac:spMkLst>
        </pc:spChg>
        <pc:spChg chg="add del">
          <ac:chgData name="Meramveliotakis, Giannis" userId="3cee5617-a6db-4f34-b2ab-f9e5affdf018" providerId="ADAL" clId="{3412B5E1-633C-4355-88E6-50A3D16A1C62}" dt="2026-02-25T14:53:52.240" v="296" actId="22"/>
          <ac:spMkLst>
            <pc:docMk/>
            <pc:sldMk cId="578034980" sldId="2147477918"/>
            <ac:spMk id="10" creationId="{7DC3681C-0379-0ABF-DD01-627C5A4583C6}"/>
          </ac:spMkLst>
        </pc:spChg>
        <pc:spChg chg="add mod">
          <ac:chgData name="Meramveliotakis, Giannis" userId="3cee5617-a6db-4f34-b2ab-f9e5affdf018" providerId="ADAL" clId="{3412B5E1-633C-4355-88E6-50A3D16A1C62}" dt="2026-02-26T08:40:47.743" v="771" actId="20577"/>
          <ac:spMkLst>
            <pc:docMk/>
            <pc:sldMk cId="578034980" sldId="2147477918"/>
            <ac:spMk id="11" creationId="{FE0A8368-020F-6510-7224-49E281149966}"/>
          </ac:spMkLst>
        </pc:spChg>
        <pc:spChg chg="add mod">
          <ac:chgData name="Meramveliotakis, Giannis" userId="3cee5617-a6db-4f34-b2ab-f9e5affdf018" providerId="ADAL" clId="{3412B5E1-633C-4355-88E6-50A3D16A1C62}" dt="2026-02-26T09:34:48.255" v="807" actId="20577"/>
          <ac:spMkLst>
            <pc:docMk/>
            <pc:sldMk cId="578034980" sldId="2147477918"/>
            <ac:spMk id="25" creationId="{C50DFD01-A65D-E6C3-4A95-1A0406691F1D}"/>
          </ac:spMkLst>
        </pc:spChg>
        <pc:spChg chg="mod">
          <ac:chgData name="Meramveliotakis, Giannis" userId="3cee5617-a6db-4f34-b2ab-f9e5affdf018" providerId="ADAL" clId="{3412B5E1-633C-4355-88E6-50A3D16A1C62}" dt="2026-02-25T15:22:16.704" v="567" actId="207"/>
          <ac:spMkLst>
            <pc:docMk/>
            <pc:sldMk cId="578034980" sldId="2147477918"/>
            <ac:spMk id="60" creationId="{E8398D3D-B56D-5C83-DD97-F540C39FAD4A}"/>
          </ac:spMkLst>
        </pc:spChg>
        <pc:spChg chg="mod">
          <ac:chgData name="Meramveliotakis, Giannis" userId="3cee5617-a6db-4f34-b2ab-f9e5affdf018" providerId="ADAL" clId="{3412B5E1-633C-4355-88E6-50A3D16A1C62}" dt="2026-02-25T15:22:22.978" v="568" actId="207"/>
          <ac:spMkLst>
            <pc:docMk/>
            <pc:sldMk cId="578034980" sldId="2147477918"/>
            <ac:spMk id="61" creationId="{AD0C7A96-7BE5-8C40-4AF3-431B71F61726}"/>
          </ac:spMkLst>
        </pc:spChg>
        <pc:spChg chg="mod">
          <ac:chgData name="Meramveliotakis, Giannis" userId="3cee5617-a6db-4f34-b2ab-f9e5affdf018" providerId="ADAL" clId="{3412B5E1-633C-4355-88E6-50A3D16A1C62}" dt="2026-02-25T15:22:32.618" v="571" actId="207"/>
          <ac:spMkLst>
            <pc:docMk/>
            <pc:sldMk cId="578034980" sldId="2147477918"/>
            <ac:spMk id="62" creationId="{C819FDD8-B4B5-CE19-A48C-426DF1771488}"/>
          </ac:spMkLst>
        </pc:spChg>
        <pc:spChg chg="mod">
          <ac:chgData name="Meramveliotakis, Giannis" userId="3cee5617-a6db-4f34-b2ab-f9e5affdf018" providerId="ADAL" clId="{3412B5E1-633C-4355-88E6-50A3D16A1C62}" dt="2026-02-25T15:22:35.311" v="572" actId="207"/>
          <ac:spMkLst>
            <pc:docMk/>
            <pc:sldMk cId="578034980" sldId="2147477918"/>
            <ac:spMk id="63" creationId="{D0D1B6AA-37E9-8BEE-EEE7-94244EFED621}"/>
          </ac:spMkLst>
        </pc:spChg>
        <pc:spChg chg="mod">
          <ac:chgData name="Meramveliotakis, Giannis" userId="3cee5617-a6db-4f34-b2ab-f9e5affdf018" providerId="ADAL" clId="{3412B5E1-633C-4355-88E6-50A3D16A1C62}" dt="2026-02-25T15:22:42.628" v="574" actId="207"/>
          <ac:spMkLst>
            <pc:docMk/>
            <pc:sldMk cId="578034980" sldId="2147477918"/>
            <ac:spMk id="1027" creationId="{574F699A-986B-31D2-5725-6D5B788FDD51}"/>
          </ac:spMkLst>
        </pc:spChg>
        <pc:spChg chg="mod">
          <ac:chgData name="Meramveliotakis, Giannis" userId="3cee5617-a6db-4f34-b2ab-f9e5affdf018" providerId="ADAL" clId="{3412B5E1-633C-4355-88E6-50A3D16A1C62}" dt="2026-02-25T15:22:40.419" v="573" actId="207"/>
          <ac:spMkLst>
            <pc:docMk/>
            <pc:sldMk cId="578034980" sldId="2147477918"/>
            <ac:spMk id="1029" creationId="{B8AF18BE-3936-51FD-8084-08A4113BD4E5}"/>
          </ac:spMkLst>
        </pc:spChg>
        <pc:spChg chg="mod">
          <ac:chgData name="Meramveliotakis, Giannis" userId="3cee5617-a6db-4f34-b2ab-f9e5affdf018" providerId="ADAL" clId="{3412B5E1-633C-4355-88E6-50A3D16A1C62}" dt="2026-02-25T15:22:29.542" v="570" actId="207"/>
          <ac:spMkLst>
            <pc:docMk/>
            <pc:sldMk cId="578034980" sldId="2147477918"/>
            <ac:spMk id="1031" creationId="{665FA24D-CC3E-F7F0-F645-79A1D69A8640}"/>
          </ac:spMkLst>
        </pc:spChg>
        <pc:spChg chg="mod">
          <ac:chgData name="Meramveliotakis, Giannis" userId="3cee5617-a6db-4f34-b2ab-f9e5affdf018" providerId="ADAL" clId="{3412B5E1-633C-4355-88E6-50A3D16A1C62}" dt="2026-02-25T15:22:26.262" v="569" actId="207"/>
          <ac:spMkLst>
            <pc:docMk/>
            <pc:sldMk cId="578034980" sldId="2147477918"/>
            <ac:spMk id="1032" creationId="{8C6B77F3-2C51-15FB-E8B3-F7CFF3E83C2D}"/>
          </ac:spMkLst>
        </pc:spChg>
        <pc:spChg chg="mod">
          <ac:chgData name="Meramveliotakis, Giannis" userId="3cee5617-a6db-4f34-b2ab-f9e5affdf018" providerId="ADAL" clId="{3412B5E1-633C-4355-88E6-50A3D16A1C62}" dt="2026-02-25T15:22:48.119" v="575" actId="207"/>
          <ac:spMkLst>
            <pc:docMk/>
            <pc:sldMk cId="578034980" sldId="2147477918"/>
            <ac:spMk id="1033" creationId="{50BCB923-69FF-4FDF-B696-4E9EFA2E4675}"/>
          </ac:spMkLst>
        </pc:spChg>
        <pc:spChg chg="mod">
          <ac:chgData name="Meramveliotakis, Giannis" userId="3cee5617-a6db-4f34-b2ab-f9e5affdf018" providerId="ADAL" clId="{3412B5E1-633C-4355-88E6-50A3D16A1C62}" dt="2026-02-25T15:23:19.945" v="582" actId="1076"/>
          <ac:spMkLst>
            <pc:docMk/>
            <pc:sldMk cId="578034980" sldId="2147477918"/>
            <ac:spMk id="1034" creationId="{CEB597DC-972D-8730-A189-084EF31AC1B6}"/>
          </ac:spMkLst>
        </pc:spChg>
      </pc:sldChg>
      <pc:sldChg chg="addSp delSp modSp add del mod">
        <pc:chgData name="Meramveliotakis, Giannis" userId="3cee5617-a6db-4f34-b2ab-f9e5affdf018" providerId="ADAL" clId="{3412B5E1-633C-4355-88E6-50A3D16A1C62}" dt="2026-02-25T15:17:33.011" v="521" actId="47"/>
        <pc:sldMkLst>
          <pc:docMk/>
          <pc:sldMk cId="259251169" sldId="2147477919"/>
        </pc:sldMkLst>
        <pc:spChg chg="del">
          <ac:chgData name="Meramveliotakis, Giannis" userId="3cee5617-a6db-4f34-b2ab-f9e5affdf018" providerId="ADAL" clId="{3412B5E1-633C-4355-88E6-50A3D16A1C62}" dt="2026-02-25T15:16:14.961" v="504" actId="478"/>
          <ac:spMkLst>
            <pc:docMk/>
            <pc:sldMk cId="259251169" sldId="2147477919"/>
            <ac:spMk id="2" creationId="{4C7BE5B1-A1E8-7810-D136-C773F062D05E}"/>
          </ac:spMkLst>
        </pc:spChg>
        <pc:spChg chg="add mod">
          <ac:chgData name="Meramveliotakis, Giannis" userId="3cee5617-a6db-4f34-b2ab-f9e5affdf018" providerId="ADAL" clId="{3412B5E1-633C-4355-88E6-50A3D16A1C62}" dt="2026-02-25T15:04:01.790" v="419"/>
          <ac:spMkLst>
            <pc:docMk/>
            <pc:sldMk cId="259251169" sldId="2147477919"/>
            <ac:spMk id="3" creationId="{A2A00229-202F-36DA-6594-8DAA6A05E7B1}"/>
          </ac:spMkLst>
        </pc:spChg>
        <pc:spChg chg="add mod">
          <ac:chgData name="Meramveliotakis, Giannis" userId="3cee5617-a6db-4f34-b2ab-f9e5affdf018" providerId="ADAL" clId="{3412B5E1-633C-4355-88E6-50A3D16A1C62}" dt="2026-02-25T15:12:27.342" v="488"/>
          <ac:spMkLst>
            <pc:docMk/>
            <pc:sldMk cId="259251169" sldId="2147477919"/>
            <ac:spMk id="4" creationId="{668ABF23-651D-E876-9770-1A747AE8582E}"/>
          </ac:spMkLst>
        </pc:spChg>
        <pc:spChg chg="add mod">
          <ac:chgData name="Meramveliotakis, Giannis" userId="3cee5617-a6db-4f34-b2ab-f9e5affdf018" providerId="ADAL" clId="{3412B5E1-633C-4355-88E6-50A3D16A1C62}" dt="2026-02-25T15:12:27.342" v="488"/>
          <ac:spMkLst>
            <pc:docMk/>
            <pc:sldMk cId="259251169" sldId="2147477919"/>
            <ac:spMk id="5" creationId="{7D520893-A8C7-39F4-3170-920962E44457}"/>
          </ac:spMkLst>
        </pc:spChg>
        <pc:spChg chg="add mod">
          <ac:chgData name="Meramveliotakis, Giannis" userId="3cee5617-a6db-4f34-b2ab-f9e5affdf018" providerId="ADAL" clId="{3412B5E1-633C-4355-88E6-50A3D16A1C62}" dt="2026-02-25T15:12:27.342" v="488"/>
          <ac:spMkLst>
            <pc:docMk/>
            <pc:sldMk cId="259251169" sldId="2147477919"/>
            <ac:spMk id="6" creationId="{4E30C057-0327-3E96-499B-FA6A6A0D6D91}"/>
          </ac:spMkLst>
        </pc:spChg>
        <pc:spChg chg="add mod">
          <ac:chgData name="Meramveliotakis, Giannis" userId="3cee5617-a6db-4f34-b2ab-f9e5affdf018" providerId="ADAL" clId="{3412B5E1-633C-4355-88E6-50A3D16A1C62}" dt="2026-02-25T15:12:27.342" v="488"/>
          <ac:spMkLst>
            <pc:docMk/>
            <pc:sldMk cId="259251169" sldId="2147477919"/>
            <ac:spMk id="7" creationId="{57D9196E-1690-D73A-FE52-6A1D9D42BE8E}"/>
          </ac:spMkLst>
        </pc:spChg>
        <pc:spChg chg="del">
          <ac:chgData name="Meramveliotakis, Giannis" userId="3cee5617-a6db-4f34-b2ab-f9e5affdf018" providerId="ADAL" clId="{3412B5E1-633C-4355-88E6-50A3D16A1C62}" dt="2026-02-25T14:53:20.682" v="246" actId="478"/>
          <ac:spMkLst>
            <pc:docMk/>
            <pc:sldMk cId="259251169" sldId="2147477919"/>
            <ac:spMk id="8" creationId="{B1C942B8-BB7C-D49B-38D5-4D7F1AE803AD}"/>
          </ac:spMkLst>
        </pc:spChg>
        <pc:spChg chg="add mod">
          <ac:chgData name="Meramveliotakis, Giannis" userId="3cee5617-a6db-4f34-b2ab-f9e5affdf018" providerId="ADAL" clId="{3412B5E1-633C-4355-88E6-50A3D16A1C62}" dt="2026-02-25T15:12:27.342" v="488"/>
          <ac:spMkLst>
            <pc:docMk/>
            <pc:sldMk cId="259251169" sldId="2147477919"/>
            <ac:spMk id="9" creationId="{CD7998E3-1C7D-19D4-3F5E-1BB1D71AF1B1}"/>
          </ac:spMkLst>
        </pc:spChg>
        <pc:spChg chg="add mod">
          <ac:chgData name="Meramveliotakis, Giannis" userId="3cee5617-a6db-4f34-b2ab-f9e5affdf018" providerId="ADAL" clId="{3412B5E1-633C-4355-88E6-50A3D16A1C62}" dt="2026-02-25T15:12:27.342" v="488"/>
          <ac:spMkLst>
            <pc:docMk/>
            <pc:sldMk cId="259251169" sldId="2147477919"/>
            <ac:spMk id="10" creationId="{14C15D41-0B86-E434-0DCE-A7501093FF25}"/>
          </ac:spMkLst>
        </pc:spChg>
        <pc:spChg chg="add mod">
          <ac:chgData name="Meramveliotakis, Giannis" userId="3cee5617-a6db-4f34-b2ab-f9e5affdf018" providerId="ADAL" clId="{3412B5E1-633C-4355-88E6-50A3D16A1C62}" dt="2026-02-25T15:12:27.342" v="488"/>
          <ac:spMkLst>
            <pc:docMk/>
            <pc:sldMk cId="259251169" sldId="2147477919"/>
            <ac:spMk id="11" creationId="{3B3B1700-5F1C-FF76-A727-E40506CE8555}"/>
          </ac:spMkLst>
        </pc:spChg>
        <pc:spChg chg="add mod">
          <ac:chgData name="Meramveliotakis, Giannis" userId="3cee5617-a6db-4f34-b2ab-f9e5affdf018" providerId="ADAL" clId="{3412B5E1-633C-4355-88E6-50A3D16A1C62}" dt="2026-02-25T15:15:37.390" v="502"/>
          <ac:spMkLst>
            <pc:docMk/>
            <pc:sldMk cId="259251169" sldId="2147477919"/>
            <ac:spMk id="12" creationId="{2D844D9A-9893-2B44-4AF4-B220FAD04E71}"/>
          </ac:spMkLst>
        </pc:spChg>
        <pc:spChg chg="add mod">
          <ac:chgData name="Meramveliotakis, Giannis" userId="3cee5617-a6db-4f34-b2ab-f9e5affdf018" providerId="ADAL" clId="{3412B5E1-633C-4355-88E6-50A3D16A1C62}" dt="2026-02-25T15:16:49.971" v="514" actId="1076"/>
          <ac:spMkLst>
            <pc:docMk/>
            <pc:sldMk cId="259251169" sldId="2147477919"/>
            <ac:spMk id="13" creationId="{197E7636-0418-8522-F443-91E30BAF3FD2}"/>
          </ac:spMkLst>
        </pc:spChg>
        <pc:spChg chg="add mod">
          <ac:chgData name="Meramveliotakis, Giannis" userId="3cee5617-a6db-4f34-b2ab-f9e5affdf018" providerId="ADAL" clId="{3412B5E1-633C-4355-88E6-50A3D16A1C62}" dt="2026-02-25T15:16:49.971" v="514" actId="1076"/>
          <ac:spMkLst>
            <pc:docMk/>
            <pc:sldMk cId="259251169" sldId="2147477919"/>
            <ac:spMk id="14" creationId="{9C272BD2-E64E-56B3-4E19-12F1AE8EC68E}"/>
          </ac:spMkLst>
        </pc:spChg>
        <pc:spChg chg="add mod">
          <ac:chgData name="Meramveliotakis, Giannis" userId="3cee5617-a6db-4f34-b2ab-f9e5affdf018" providerId="ADAL" clId="{3412B5E1-633C-4355-88E6-50A3D16A1C62}" dt="2026-02-25T15:16:49.971" v="514" actId="1076"/>
          <ac:spMkLst>
            <pc:docMk/>
            <pc:sldMk cId="259251169" sldId="2147477919"/>
            <ac:spMk id="15" creationId="{80595530-F466-0FAB-D5D5-E92F5A0B788F}"/>
          </ac:spMkLst>
        </pc:spChg>
        <pc:spChg chg="add mod">
          <ac:chgData name="Meramveliotakis, Giannis" userId="3cee5617-a6db-4f34-b2ab-f9e5affdf018" providerId="ADAL" clId="{3412B5E1-633C-4355-88E6-50A3D16A1C62}" dt="2026-02-25T15:16:49.971" v="514" actId="1076"/>
          <ac:spMkLst>
            <pc:docMk/>
            <pc:sldMk cId="259251169" sldId="2147477919"/>
            <ac:spMk id="16" creationId="{B91C9D0B-6CD4-D540-8381-913EF60337BD}"/>
          </ac:spMkLst>
        </pc:spChg>
        <pc:spChg chg="mod">
          <ac:chgData name="Meramveliotakis, Giannis" userId="3cee5617-a6db-4f34-b2ab-f9e5affdf018" providerId="ADAL" clId="{3412B5E1-633C-4355-88E6-50A3D16A1C62}" dt="2026-02-25T15:00:55.112" v="385" actId="403"/>
          <ac:spMkLst>
            <pc:docMk/>
            <pc:sldMk cId="259251169" sldId="2147477919"/>
            <ac:spMk id="20" creationId="{871026DE-E495-89E7-6873-8B92E1579CF7}"/>
          </ac:spMkLst>
        </pc:spChg>
        <pc:spChg chg="mod">
          <ac:chgData name="Meramveliotakis, Giannis" userId="3cee5617-a6db-4f34-b2ab-f9e5affdf018" providerId="ADAL" clId="{3412B5E1-633C-4355-88E6-50A3D16A1C62}" dt="2026-02-25T15:00:58.197" v="387" actId="403"/>
          <ac:spMkLst>
            <pc:docMk/>
            <pc:sldMk cId="259251169" sldId="2147477919"/>
            <ac:spMk id="21" creationId="{22C51F0B-1461-3FF2-4254-25CC647CB49E}"/>
          </ac:spMkLst>
        </pc:spChg>
        <pc:spChg chg="mod">
          <ac:chgData name="Meramveliotakis, Giannis" userId="3cee5617-a6db-4f34-b2ab-f9e5affdf018" providerId="ADAL" clId="{3412B5E1-633C-4355-88E6-50A3D16A1C62}" dt="2026-02-25T15:01:01.526" v="389" actId="403"/>
          <ac:spMkLst>
            <pc:docMk/>
            <pc:sldMk cId="259251169" sldId="2147477919"/>
            <ac:spMk id="22" creationId="{73C72F2D-B967-C383-0845-0C54B602618A}"/>
          </ac:spMkLst>
        </pc:spChg>
        <pc:spChg chg="add mod">
          <ac:chgData name="Meramveliotakis, Giannis" userId="3cee5617-a6db-4f34-b2ab-f9e5affdf018" providerId="ADAL" clId="{3412B5E1-633C-4355-88E6-50A3D16A1C62}" dt="2026-02-25T15:16:49.971" v="514" actId="1076"/>
          <ac:spMkLst>
            <pc:docMk/>
            <pc:sldMk cId="259251169" sldId="2147477919"/>
            <ac:spMk id="24" creationId="{D9A675CF-09A1-7981-E045-754840143419}"/>
          </ac:spMkLst>
        </pc:spChg>
        <pc:spChg chg="add mod">
          <ac:chgData name="Meramveliotakis, Giannis" userId="3cee5617-a6db-4f34-b2ab-f9e5affdf018" providerId="ADAL" clId="{3412B5E1-633C-4355-88E6-50A3D16A1C62}" dt="2026-02-25T15:16:49.971" v="514" actId="1076"/>
          <ac:spMkLst>
            <pc:docMk/>
            <pc:sldMk cId="259251169" sldId="2147477919"/>
            <ac:spMk id="25" creationId="{7722AA27-988B-6CBA-74B4-7A35F76878A4}"/>
          </ac:spMkLst>
        </pc:spChg>
        <pc:spChg chg="add mod">
          <ac:chgData name="Meramveliotakis, Giannis" userId="3cee5617-a6db-4f34-b2ab-f9e5affdf018" providerId="ADAL" clId="{3412B5E1-633C-4355-88E6-50A3D16A1C62}" dt="2026-02-25T15:16:49.971" v="514" actId="1076"/>
          <ac:spMkLst>
            <pc:docMk/>
            <pc:sldMk cId="259251169" sldId="2147477919"/>
            <ac:spMk id="26" creationId="{61479471-9D50-9225-9757-94F6DDEC0192}"/>
          </ac:spMkLst>
        </pc:spChg>
        <pc:spChg chg="mod">
          <ac:chgData name="Meramveliotakis, Giannis" userId="3cee5617-a6db-4f34-b2ab-f9e5affdf018" providerId="ADAL" clId="{3412B5E1-633C-4355-88E6-50A3D16A1C62}" dt="2026-02-25T15:14:06.339" v="495" actId="207"/>
          <ac:spMkLst>
            <pc:docMk/>
            <pc:sldMk cId="259251169" sldId="2147477919"/>
            <ac:spMk id="32" creationId="{D09E529C-6BEE-3DCE-8873-67FD8B27DE91}"/>
          </ac:spMkLst>
        </pc:spChg>
        <pc:spChg chg="del mod">
          <ac:chgData name="Meramveliotakis, Giannis" userId="3cee5617-a6db-4f34-b2ab-f9e5affdf018" providerId="ADAL" clId="{3412B5E1-633C-4355-88E6-50A3D16A1C62}" dt="2026-02-25T15:16:14.961" v="504" actId="478"/>
          <ac:spMkLst>
            <pc:docMk/>
            <pc:sldMk cId="259251169" sldId="2147477919"/>
            <ac:spMk id="34" creationId="{82A9D351-F549-889E-47D5-B9196B4ED2DF}"/>
          </ac:spMkLst>
        </pc:spChg>
        <pc:spChg chg="del">
          <ac:chgData name="Meramveliotakis, Giannis" userId="3cee5617-a6db-4f34-b2ab-f9e5affdf018" providerId="ADAL" clId="{3412B5E1-633C-4355-88E6-50A3D16A1C62}" dt="2026-02-25T15:16:14.961" v="504" actId="478"/>
          <ac:spMkLst>
            <pc:docMk/>
            <pc:sldMk cId="259251169" sldId="2147477919"/>
            <ac:spMk id="39" creationId="{0C66F345-DC19-931A-7F9C-CC87507B1887}"/>
          </ac:spMkLst>
        </pc:spChg>
        <pc:spChg chg="del">
          <ac:chgData name="Meramveliotakis, Giannis" userId="3cee5617-a6db-4f34-b2ab-f9e5affdf018" providerId="ADAL" clId="{3412B5E1-633C-4355-88E6-50A3D16A1C62}" dt="2026-02-25T15:16:14.961" v="504" actId="478"/>
          <ac:spMkLst>
            <pc:docMk/>
            <pc:sldMk cId="259251169" sldId="2147477919"/>
            <ac:spMk id="43" creationId="{9E03D072-B98A-F29B-5E7E-67802BD65B31}"/>
          </ac:spMkLst>
        </pc:spChg>
        <pc:spChg chg="del mod">
          <ac:chgData name="Meramveliotakis, Giannis" userId="3cee5617-a6db-4f34-b2ab-f9e5affdf018" providerId="ADAL" clId="{3412B5E1-633C-4355-88E6-50A3D16A1C62}" dt="2026-02-25T15:16:14.961" v="504" actId="478"/>
          <ac:spMkLst>
            <pc:docMk/>
            <pc:sldMk cId="259251169" sldId="2147477919"/>
            <ac:spMk id="46" creationId="{CA4329C4-8F03-D8B8-A951-DB51A0C58C18}"/>
          </ac:spMkLst>
        </pc:spChg>
        <pc:spChg chg="del">
          <ac:chgData name="Meramveliotakis, Giannis" userId="3cee5617-a6db-4f34-b2ab-f9e5affdf018" providerId="ADAL" clId="{3412B5E1-633C-4355-88E6-50A3D16A1C62}" dt="2026-02-25T15:16:14.961" v="504" actId="478"/>
          <ac:spMkLst>
            <pc:docMk/>
            <pc:sldMk cId="259251169" sldId="2147477919"/>
            <ac:spMk id="47" creationId="{49354BFA-2D92-4546-A0C1-6CA9A2ED610C}"/>
          </ac:spMkLst>
        </pc:spChg>
        <pc:spChg chg="del mod">
          <ac:chgData name="Meramveliotakis, Giannis" userId="3cee5617-a6db-4f34-b2ab-f9e5affdf018" providerId="ADAL" clId="{3412B5E1-633C-4355-88E6-50A3D16A1C62}" dt="2026-02-25T15:16:14.961" v="504" actId="478"/>
          <ac:spMkLst>
            <pc:docMk/>
            <pc:sldMk cId="259251169" sldId="2147477919"/>
            <ac:spMk id="57" creationId="{75499E15-8A07-6D56-8868-88BB4D5E8E98}"/>
          </ac:spMkLst>
        </pc:spChg>
        <pc:picChg chg="mod">
          <ac:chgData name="Meramveliotakis, Giannis" userId="3cee5617-a6db-4f34-b2ab-f9e5affdf018" providerId="ADAL" clId="{3412B5E1-633C-4355-88E6-50A3D16A1C62}" dt="2026-02-25T15:13:35.208" v="494" actId="207"/>
          <ac:picMkLst>
            <pc:docMk/>
            <pc:sldMk cId="259251169" sldId="2147477919"/>
            <ac:picMk id="59" creationId="{E5EE0A20-1652-6AFB-CA76-1730BA663313}"/>
          </ac:picMkLst>
        </pc:picChg>
      </pc:sldChg>
      <pc:sldChg chg="modSp add del mod">
        <pc:chgData name="Meramveliotakis, Giannis" userId="3cee5617-a6db-4f34-b2ab-f9e5affdf018" providerId="ADAL" clId="{3412B5E1-633C-4355-88E6-50A3D16A1C62}" dt="2026-02-25T15:25:36.677" v="598" actId="47"/>
        <pc:sldMkLst>
          <pc:docMk/>
          <pc:sldMk cId="2037884481" sldId="2147477920"/>
        </pc:sldMkLst>
        <pc:spChg chg="mod">
          <ac:chgData name="Meramveliotakis, Giannis" userId="3cee5617-a6db-4f34-b2ab-f9e5affdf018" providerId="ADAL" clId="{3412B5E1-633C-4355-88E6-50A3D16A1C62}" dt="2026-02-25T14:56:12.325" v="326" actId="403"/>
          <ac:spMkLst>
            <pc:docMk/>
            <pc:sldMk cId="2037884481" sldId="2147477920"/>
            <ac:spMk id="2" creationId="{A3F91871-3F09-8A6C-A1D0-75AC8973751A}"/>
          </ac:spMkLst>
        </pc:spChg>
        <pc:spChg chg="mod">
          <ac:chgData name="Meramveliotakis, Giannis" userId="3cee5617-a6db-4f34-b2ab-f9e5affdf018" providerId="ADAL" clId="{3412B5E1-633C-4355-88E6-50A3D16A1C62}" dt="2026-02-25T15:23:56.950" v="585" actId="207"/>
          <ac:spMkLst>
            <pc:docMk/>
            <pc:sldMk cId="2037884481" sldId="2147477920"/>
            <ac:spMk id="24" creationId="{4150AB67-DF0D-6B96-5E76-A912574ADC85}"/>
          </ac:spMkLst>
        </pc:spChg>
        <pc:spChg chg="mod">
          <ac:chgData name="Meramveliotakis, Giannis" userId="3cee5617-a6db-4f34-b2ab-f9e5affdf018" providerId="ADAL" clId="{3412B5E1-633C-4355-88E6-50A3D16A1C62}" dt="2026-02-25T15:24:14.062" v="587" actId="207"/>
          <ac:spMkLst>
            <pc:docMk/>
            <pc:sldMk cId="2037884481" sldId="2147477920"/>
            <ac:spMk id="39" creationId="{DEA067E6-02FA-0D68-E1F8-A57632ECE7AD}"/>
          </ac:spMkLst>
        </pc:spChg>
      </pc:sldChg>
      <pc:sldChg chg="addSp delSp modSp add mod">
        <pc:chgData name="Meramveliotakis, Giannis" userId="3cee5617-a6db-4f34-b2ab-f9e5affdf018" providerId="ADAL" clId="{3412B5E1-633C-4355-88E6-50A3D16A1C62}" dt="2026-02-25T15:27:11.001" v="630" actId="113"/>
        <pc:sldMkLst>
          <pc:docMk/>
          <pc:sldMk cId="948387590" sldId="2147477921"/>
        </pc:sldMkLst>
        <pc:spChg chg="add mod">
          <ac:chgData name="Meramveliotakis, Giannis" userId="3cee5617-a6db-4f34-b2ab-f9e5affdf018" providerId="ADAL" clId="{3412B5E1-633C-4355-88E6-50A3D16A1C62}" dt="2026-02-25T14:02:11.785" v="139"/>
          <ac:spMkLst>
            <pc:docMk/>
            <pc:sldMk cId="948387590" sldId="2147477921"/>
            <ac:spMk id="2" creationId="{2060098F-AA54-74A4-0670-116A65BD3141}"/>
          </ac:spMkLst>
        </pc:spChg>
        <pc:spChg chg="add mod">
          <ac:chgData name="Meramveliotakis, Giannis" userId="3cee5617-a6db-4f34-b2ab-f9e5affdf018" providerId="ADAL" clId="{3412B5E1-633C-4355-88E6-50A3D16A1C62}" dt="2026-02-25T15:27:11.001" v="630" actId="113"/>
          <ac:spMkLst>
            <pc:docMk/>
            <pc:sldMk cId="948387590" sldId="2147477921"/>
            <ac:spMk id="4" creationId="{960271F6-7A30-FEF3-A906-B0E5D84221B7}"/>
          </ac:spMkLst>
        </pc:spChg>
        <pc:spChg chg="del">
          <ac:chgData name="Meramveliotakis, Giannis" userId="3cee5617-a6db-4f34-b2ab-f9e5affdf018" providerId="ADAL" clId="{3412B5E1-633C-4355-88E6-50A3D16A1C62}" dt="2026-02-25T14:02:16.686" v="140" actId="478"/>
          <ac:spMkLst>
            <pc:docMk/>
            <pc:sldMk cId="948387590" sldId="2147477921"/>
            <ac:spMk id="15" creationId="{9454850C-64C9-7C24-0EE4-019CC2D386D8}"/>
          </ac:spMkLst>
        </pc:spChg>
        <pc:spChg chg="del">
          <ac:chgData name="Meramveliotakis, Giannis" userId="3cee5617-a6db-4f34-b2ab-f9e5affdf018" providerId="ADAL" clId="{3412B5E1-633C-4355-88E6-50A3D16A1C62}" dt="2026-02-25T14:02:16.686" v="140" actId="478"/>
          <ac:spMkLst>
            <pc:docMk/>
            <pc:sldMk cId="948387590" sldId="2147477921"/>
            <ac:spMk id="16" creationId="{9044951A-8975-67FD-0949-5FE80C16F9F7}"/>
          </ac:spMkLst>
        </pc:spChg>
        <pc:picChg chg="add mod">
          <ac:chgData name="Meramveliotakis, Giannis" userId="3cee5617-a6db-4f34-b2ab-f9e5affdf018" providerId="ADAL" clId="{3412B5E1-633C-4355-88E6-50A3D16A1C62}" dt="2026-02-25T14:02:30.422" v="144"/>
          <ac:picMkLst>
            <pc:docMk/>
            <pc:sldMk cId="948387590" sldId="2147477921"/>
            <ac:picMk id="5" creationId="{C25FE23F-A0C9-D4D4-1A12-118F6D1A8849}"/>
          </ac:picMkLst>
        </pc:picChg>
        <pc:picChg chg="add mod ord">
          <ac:chgData name="Meramveliotakis, Giannis" userId="3cee5617-a6db-4f34-b2ab-f9e5affdf018" providerId="ADAL" clId="{3412B5E1-633C-4355-88E6-50A3D16A1C62}" dt="2026-02-25T14:52:13.391" v="208" actId="1076"/>
          <ac:picMkLst>
            <pc:docMk/>
            <pc:sldMk cId="948387590" sldId="2147477921"/>
            <ac:picMk id="7" creationId="{A98DB9BE-F87B-9383-A7E0-E2252ED76743}"/>
          </ac:picMkLst>
        </pc:picChg>
        <pc:picChg chg="add del">
          <ac:chgData name="Meramveliotakis, Giannis" userId="3cee5617-a6db-4f34-b2ab-f9e5affdf018" providerId="ADAL" clId="{3412B5E1-633C-4355-88E6-50A3D16A1C62}" dt="2026-02-25T14:51:01.689" v="173"/>
          <ac:picMkLst>
            <pc:docMk/>
            <pc:sldMk cId="948387590" sldId="2147477921"/>
            <ac:picMk id="17" creationId="{76369BA4-FE36-AF5A-DC6B-ED7C3412FB47}"/>
          </ac:picMkLst>
        </pc:picChg>
        <pc:picChg chg="del">
          <ac:chgData name="Meramveliotakis, Giannis" userId="3cee5617-a6db-4f34-b2ab-f9e5affdf018" providerId="ADAL" clId="{3412B5E1-633C-4355-88E6-50A3D16A1C62}" dt="2026-02-25T14:52:05.630" v="206" actId="478"/>
          <ac:picMkLst>
            <pc:docMk/>
            <pc:sldMk cId="948387590" sldId="2147477921"/>
            <ac:picMk id="18" creationId="{DD7C8D0F-9E6D-9133-D147-E4AB98D5E41F}"/>
          </ac:picMkLst>
        </pc:picChg>
        <pc:picChg chg="del mod">
          <ac:chgData name="Meramveliotakis, Giannis" userId="3cee5617-a6db-4f34-b2ab-f9e5affdf018" providerId="ADAL" clId="{3412B5E1-633C-4355-88E6-50A3D16A1C62}" dt="2026-02-25T14:51:55.672" v="202" actId="478"/>
          <ac:picMkLst>
            <pc:docMk/>
            <pc:sldMk cId="948387590" sldId="2147477921"/>
            <ac:picMk id="19" creationId="{C253BC7D-C85E-3865-DA6D-0A9A475BFCA9}"/>
          </ac:picMkLst>
        </pc:picChg>
        <pc:picChg chg="del mod">
          <ac:chgData name="Meramveliotakis, Giannis" userId="3cee5617-a6db-4f34-b2ab-f9e5affdf018" providerId="ADAL" clId="{3412B5E1-633C-4355-88E6-50A3D16A1C62}" dt="2026-02-25T14:51:55.672" v="202" actId="478"/>
          <ac:picMkLst>
            <pc:docMk/>
            <pc:sldMk cId="948387590" sldId="2147477921"/>
            <ac:picMk id="20" creationId="{C98F3949-A00E-60F4-D8BE-9E7FA0821071}"/>
          </ac:picMkLst>
        </pc:picChg>
        <pc:picChg chg="del mod">
          <ac:chgData name="Meramveliotakis, Giannis" userId="3cee5617-a6db-4f34-b2ab-f9e5affdf018" providerId="ADAL" clId="{3412B5E1-633C-4355-88E6-50A3D16A1C62}" dt="2026-02-25T14:51:55.672" v="202" actId="478"/>
          <ac:picMkLst>
            <pc:docMk/>
            <pc:sldMk cId="948387590" sldId="2147477921"/>
            <ac:picMk id="21" creationId="{ADEB3221-8E12-1B35-1192-A5E0E094F995}"/>
          </ac:picMkLst>
        </pc:picChg>
        <pc:picChg chg="del mod">
          <ac:chgData name="Meramveliotakis, Giannis" userId="3cee5617-a6db-4f34-b2ab-f9e5affdf018" providerId="ADAL" clId="{3412B5E1-633C-4355-88E6-50A3D16A1C62}" dt="2026-02-25T14:51:55.672" v="202" actId="478"/>
          <ac:picMkLst>
            <pc:docMk/>
            <pc:sldMk cId="948387590" sldId="2147477921"/>
            <ac:picMk id="22" creationId="{E2485201-2CC5-60E7-5A90-F3CCA0A3F091}"/>
          </ac:picMkLst>
        </pc:picChg>
        <pc:picChg chg="del mod">
          <ac:chgData name="Meramveliotakis, Giannis" userId="3cee5617-a6db-4f34-b2ab-f9e5affdf018" providerId="ADAL" clId="{3412B5E1-633C-4355-88E6-50A3D16A1C62}" dt="2026-02-25T14:51:55.672" v="202" actId="478"/>
          <ac:picMkLst>
            <pc:docMk/>
            <pc:sldMk cId="948387590" sldId="2147477921"/>
            <ac:picMk id="23" creationId="{EB07505B-6C2E-27EB-05A9-10B50438F0E7}"/>
          </ac:picMkLst>
        </pc:picChg>
        <pc:picChg chg="del mod">
          <ac:chgData name="Meramveliotakis, Giannis" userId="3cee5617-a6db-4f34-b2ab-f9e5affdf018" providerId="ADAL" clId="{3412B5E1-633C-4355-88E6-50A3D16A1C62}" dt="2026-02-25T14:51:57.254" v="203" actId="478"/>
          <ac:picMkLst>
            <pc:docMk/>
            <pc:sldMk cId="948387590" sldId="2147477921"/>
            <ac:picMk id="24" creationId="{32F3F643-A279-BC98-AFD4-738BA7EFFCB4}"/>
          </ac:picMkLst>
        </pc:picChg>
        <pc:picChg chg="del mod">
          <ac:chgData name="Meramveliotakis, Giannis" userId="3cee5617-a6db-4f34-b2ab-f9e5affdf018" providerId="ADAL" clId="{3412B5E1-633C-4355-88E6-50A3D16A1C62}" dt="2026-02-25T14:51:55.672" v="202" actId="478"/>
          <ac:picMkLst>
            <pc:docMk/>
            <pc:sldMk cId="948387590" sldId="2147477921"/>
            <ac:picMk id="25" creationId="{83F054C0-8C85-3BCA-F7BD-B3CAA5EE0C9C}"/>
          </ac:picMkLst>
        </pc:picChg>
      </pc:sldChg>
      <pc:sldChg chg="new del">
        <pc:chgData name="Meramveliotakis, Giannis" userId="3cee5617-a6db-4f34-b2ab-f9e5affdf018" providerId="ADAL" clId="{3412B5E1-633C-4355-88E6-50A3D16A1C62}" dt="2026-02-25T15:13:04.727" v="492" actId="47"/>
        <pc:sldMkLst>
          <pc:docMk/>
          <pc:sldMk cId="378553504" sldId="2147477922"/>
        </pc:sldMkLst>
      </pc:sldChg>
      <pc:sldChg chg="addSp delSp modSp add del mod setBg">
        <pc:chgData name="Meramveliotakis, Giannis" userId="3cee5617-a6db-4f34-b2ab-f9e5affdf018" providerId="ADAL" clId="{3412B5E1-633C-4355-88E6-50A3D16A1C62}" dt="2026-02-26T09:34:36.086" v="799" actId="20577"/>
        <pc:sldMkLst>
          <pc:docMk/>
          <pc:sldMk cId="607937284" sldId="2147477922"/>
        </pc:sldMkLst>
        <pc:spChg chg="add mod">
          <ac:chgData name="Meramveliotakis, Giannis" userId="3cee5617-a6db-4f34-b2ab-f9e5affdf018" providerId="ADAL" clId="{3412B5E1-633C-4355-88E6-50A3D16A1C62}" dt="2026-02-26T08:40:40.588" v="768" actId="20577"/>
          <ac:spMkLst>
            <pc:docMk/>
            <pc:sldMk cId="607937284" sldId="2147477922"/>
            <ac:spMk id="3" creationId="{B9E999A6-D436-709A-E2FE-3EE828E31B07}"/>
          </ac:spMkLst>
        </pc:spChg>
        <pc:spChg chg="add mod">
          <ac:chgData name="Meramveliotakis, Giannis" userId="3cee5617-a6db-4f34-b2ab-f9e5affdf018" providerId="ADAL" clId="{3412B5E1-633C-4355-88E6-50A3D16A1C62}" dt="2026-02-26T09:34:36.086" v="799" actId="20577"/>
          <ac:spMkLst>
            <pc:docMk/>
            <pc:sldMk cId="607937284" sldId="2147477922"/>
            <ac:spMk id="4" creationId="{A31E699D-0CCC-B6AC-ED55-2762802D9A1B}"/>
          </ac:spMkLst>
        </pc:spChg>
        <pc:spChg chg="del">
          <ac:chgData name="Meramveliotakis, Giannis" userId="3cee5617-a6db-4f34-b2ab-f9e5affdf018" providerId="ADAL" clId="{3412B5E1-633C-4355-88E6-50A3D16A1C62}" dt="2026-02-25T15:17:24.094" v="517" actId="478"/>
          <ac:spMkLst>
            <pc:docMk/>
            <pc:sldMk cId="607937284" sldId="2147477922"/>
            <ac:spMk id="8" creationId="{B1C942B8-BB7C-D49B-38D5-4D7F1AE803AD}"/>
          </ac:spMkLst>
        </pc:spChg>
      </pc:sldChg>
      <pc:sldChg chg="add del">
        <pc:chgData name="Meramveliotakis, Giannis" userId="3cee5617-a6db-4f34-b2ab-f9e5affdf018" providerId="ADAL" clId="{3412B5E1-633C-4355-88E6-50A3D16A1C62}" dt="2026-02-26T08:32:44.291" v="725"/>
        <pc:sldMkLst>
          <pc:docMk/>
          <pc:sldMk cId="3320874759" sldId="2147477923"/>
        </pc:sldMkLst>
      </pc:sldChg>
      <pc:sldChg chg="addSp delSp modSp add del mod setBg">
        <pc:chgData name="Meramveliotakis, Giannis" userId="3cee5617-a6db-4f34-b2ab-f9e5affdf018" providerId="ADAL" clId="{3412B5E1-633C-4355-88E6-50A3D16A1C62}" dt="2026-02-25T15:18:18.595" v="528"/>
        <pc:sldMkLst>
          <pc:docMk/>
          <pc:sldMk cId="3457961616" sldId="2147477923"/>
        </pc:sldMkLst>
        <pc:spChg chg="add del">
          <ac:chgData name="Meramveliotakis, Giannis" userId="3cee5617-a6db-4f34-b2ab-f9e5affdf018" providerId="ADAL" clId="{3412B5E1-633C-4355-88E6-50A3D16A1C62}" dt="2026-02-25T15:18:17.830" v="527" actId="478"/>
          <ac:spMkLst>
            <pc:docMk/>
            <pc:sldMk cId="3457961616" sldId="2147477923"/>
            <ac:spMk id="2" creationId="{F7E79C11-5C0E-1A77-A0A9-302ED67F0F3E}"/>
          </ac:spMkLst>
        </pc:spChg>
        <pc:spChg chg="add mod">
          <ac:chgData name="Meramveliotakis, Giannis" userId="3cee5617-a6db-4f34-b2ab-f9e5affdf018" providerId="ADAL" clId="{3412B5E1-633C-4355-88E6-50A3D16A1C62}" dt="2026-02-25T15:18:03.792" v="524"/>
          <ac:spMkLst>
            <pc:docMk/>
            <pc:sldMk cId="3457961616" sldId="2147477923"/>
            <ac:spMk id="3" creationId="{AD01D709-2E2D-6477-9118-04424A6A8F4C}"/>
          </ac:spMkLst>
        </pc:spChg>
      </pc:sldChg>
      <pc:sldChg chg="add del">
        <pc:chgData name="Meramveliotakis, Giannis" userId="3cee5617-a6db-4f34-b2ab-f9e5affdf018" providerId="ADAL" clId="{3412B5E1-633C-4355-88E6-50A3D16A1C62}" dt="2026-02-26T08:32:44.291" v="725"/>
        <pc:sldMkLst>
          <pc:docMk/>
          <pc:sldMk cId="3651068466" sldId="2147477924"/>
        </pc:sldMkLst>
      </pc:sldChg>
      <pc:sldMasterChg chg="delSldLayout">
        <pc:chgData name="Meramveliotakis, Giannis" userId="3cee5617-a6db-4f34-b2ab-f9e5affdf018" providerId="ADAL" clId="{3412B5E1-633C-4355-88E6-50A3D16A1C62}" dt="2026-02-25T14:51:48.082" v="201" actId="47"/>
        <pc:sldMasterMkLst>
          <pc:docMk/>
          <pc:sldMasterMk cId="0" sldId="2147483648"/>
        </pc:sldMasterMkLst>
        <pc:sldLayoutChg chg="del">
          <pc:chgData name="Meramveliotakis, Giannis" userId="3cee5617-a6db-4f34-b2ab-f9e5affdf018" providerId="ADAL" clId="{3412B5E1-633C-4355-88E6-50A3D16A1C62}" dt="2026-02-25T14:51:48.082" v="201" actId="47"/>
          <pc:sldLayoutMkLst>
            <pc:docMk/>
            <pc:sldMasterMk cId="0" sldId="2147483648"/>
            <pc:sldLayoutMk cId="2687235522" sldId="2147484112"/>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3796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AEF056-65A6-5CC0-F42D-382D061260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FF2CE9-BAE4-A875-5CDE-0B7CAFD861E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3162200-15E1-3773-6ADB-6E365436CC9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24C2BEE-CBA0-303B-BFF1-C8C19981EFF8}"/>
              </a:ext>
            </a:extLst>
          </p:cNvPr>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8893599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21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65167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4.xml"/><Relationship Id="rId1" Type="http://schemas.openxmlformats.org/officeDocument/2006/relationships/tags" Target="../tags/tag2.xml"/><Relationship Id="rId4" Type="http://schemas.openxmlformats.org/officeDocument/2006/relationships/image" Target="../media/image3.emf"/></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07D1CC-0A9E-548E-77F2-44D643AC58FC}"/>
              </a:ext>
            </a:extLst>
          </p:cNvPr>
          <p:cNvSpPr>
            <a:spLocks noGrp="1"/>
          </p:cNvSpPr>
          <p:nvPr>
            <p:ph type="title"/>
          </p:nvPr>
        </p:nvSpPr>
        <p:spPr>
          <a:xfrm>
            <a:off x="1679575" y="914400"/>
            <a:ext cx="7866063" cy="32004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6247A27-3291-4564-4EC2-C27A2887510C}"/>
              </a:ext>
            </a:extLst>
          </p:cNvPr>
          <p:cNvSpPr>
            <a:spLocks noGrp="1"/>
          </p:cNvSpPr>
          <p:nvPr>
            <p:ph idx="1"/>
          </p:nvPr>
        </p:nvSpPr>
        <p:spPr>
          <a:xfrm>
            <a:off x="10367963" y="1974850"/>
            <a:ext cx="12345987" cy="97472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8FB0DFF-C73B-F2F4-7426-D3086A9DF917}"/>
              </a:ext>
            </a:extLst>
          </p:cNvPr>
          <p:cNvSpPr>
            <a:spLocks noGrp="1"/>
          </p:cNvSpPr>
          <p:nvPr>
            <p:ph type="body" sz="half" idx="2"/>
          </p:nvPr>
        </p:nvSpPr>
        <p:spPr>
          <a:xfrm>
            <a:off x="1679575" y="4114800"/>
            <a:ext cx="7866063" cy="7623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04B7548-09C7-7D4C-1CD5-599AB1DB995F}"/>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C1916D84-9752-5067-32EF-C1259A15237A}"/>
              </a:ext>
            </a:extLst>
          </p:cNvPr>
          <p:cNvSpPr>
            <a:spLocks noGrp="1"/>
          </p:cNvSpPr>
          <p:nvPr>
            <p:ph type="ftr" sz="quarter" idx="11"/>
          </p:nvPr>
        </p:nvSpPr>
        <p:spPr/>
        <p:txBody>
          <a:bodyPr/>
          <a:lstStyle/>
          <a:p>
            <a:r>
              <a:rPr lang="en-US"/>
              <a:t>© 2026 For more information contact Deloitte Central Mediterranean</a:t>
            </a:r>
          </a:p>
        </p:txBody>
      </p:sp>
      <p:sp>
        <p:nvSpPr>
          <p:cNvPr id="7" name="Slide Number Placeholder 6">
            <a:extLst>
              <a:ext uri="{FF2B5EF4-FFF2-40B4-BE49-F238E27FC236}">
                <a16:creationId xmlns:a16="http://schemas.microsoft.com/office/drawing/2014/main" id="{395C18F0-24FC-6E20-529D-F64218B44FAF}"/>
              </a:ext>
            </a:extLst>
          </p:cNvPr>
          <p:cNvSpPr>
            <a:spLocks noGrp="1"/>
          </p:cNvSpPr>
          <p:nvPr>
            <p:ph type="sldNum" sz="quarter" idx="12"/>
          </p:nvPr>
        </p:nvSpPr>
        <p:spPr/>
        <p:txBody>
          <a:bodyPr/>
          <a:lstStyle/>
          <a:p>
            <a:fld id="{BB719D89-0834-4D1A-B7F7-81E11783A9C4}" type="slidenum">
              <a:rPr lang="en-US" smtClean="0"/>
              <a:t>‹#›</a:t>
            </a:fld>
            <a:endParaRPr lang="en-US"/>
          </a:p>
        </p:txBody>
      </p:sp>
    </p:spTree>
    <p:extLst>
      <p:ext uri="{BB962C8B-B14F-4D97-AF65-F5344CB8AC3E}">
        <p14:creationId xmlns:p14="http://schemas.microsoft.com/office/powerpoint/2010/main" val="33582389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064C0-3CF9-D2F8-58B7-5C25D606780A}"/>
              </a:ext>
            </a:extLst>
          </p:cNvPr>
          <p:cNvSpPr>
            <a:spLocks noGrp="1"/>
          </p:cNvSpPr>
          <p:nvPr>
            <p:ph type="title"/>
          </p:nvPr>
        </p:nvSpPr>
        <p:spPr>
          <a:xfrm>
            <a:off x="1679575" y="914400"/>
            <a:ext cx="7866063" cy="32004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26F6A52-12B9-0A67-9E11-8F225A7F495D}"/>
              </a:ext>
            </a:extLst>
          </p:cNvPr>
          <p:cNvSpPr>
            <a:spLocks noGrp="1"/>
          </p:cNvSpPr>
          <p:nvPr>
            <p:ph type="pic" idx="1"/>
          </p:nvPr>
        </p:nvSpPr>
        <p:spPr>
          <a:xfrm>
            <a:off x="10367963" y="1974850"/>
            <a:ext cx="12345987" cy="97472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817A458-E69F-1C2A-EAC2-632400E19BF9}"/>
              </a:ext>
            </a:extLst>
          </p:cNvPr>
          <p:cNvSpPr>
            <a:spLocks noGrp="1"/>
          </p:cNvSpPr>
          <p:nvPr>
            <p:ph type="body" sz="half" idx="2"/>
          </p:nvPr>
        </p:nvSpPr>
        <p:spPr>
          <a:xfrm>
            <a:off x="1679575" y="4114800"/>
            <a:ext cx="7866063" cy="7623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70578DD-C48A-3AB1-67AB-3F06849713D7}"/>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D2C1DD10-EDF2-0885-498D-2FACA1717EBC}"/>
              </a:ext>
            </a:extLst>
          </p:cNvPr>
          <p:cNvSpPr>
            <a:spLocks noGrp="1"/>
          </p:cNvSpPr>
          <p:nvPr>
            <p:ph type="ftr" sz="quarter" idx="11"/>
          </p:nvPr>
        </p:nvSpPr>
        <p:spPr/>
        <p:txBody>
          <a:bodyPr/>
          <a:lstStyle/>
          <a:p>
            <a:r>
              <a:rPr lang="en-US"/>
              <a:t>© 2026 For more information contact Deloitte Central Mediterranean</a:t>
            </a:r>
          </a:p>
        </p:txBody>
      </p:sp>
      <p:sp>
        <p:nvSpPr>
          <p:cNvPr id="7" name="Slide Number Placeholder 6">
            <a:extLst>
              <a:ext uri="{FF2B5EF4-FFF2-40B4-BE49-F238E27FC236}">
                <a16:creationId xmlns:a16="http://schemas.microsoft.com/office/drawing/2014/main" id="{BED290EA-2234-05F2-239E-670320E61EA2}"/>
              </a:ext>
            </a:extLst>
          </p:cNvPr>
          <p:cNvSpPr>
            <a:spLocks noGrp="1"/>
          </p:cNvSpPr>
          <p:nvPr>
            <p:ph type="sldNum" sz="quarter" idx="12"/>
          </p:nvPr>
        </p:nvSpPr>
        <p:spPr/>
        <p:txBody>
          <a:bodyPr/>
          <a:lstStyle/>
          <a:p>
            <a:fld id="{BB719D89-0834-4D1A-B7F7-81E11783A9C4}" type="slidenum">
              <a:rPr lang="en-US" smtClean="0"/>
              <a:t>‹#›</a:t>
            </a:fld>
            <a:endParaRPr lang="en-US"/>
          </a:p>
        </p:txBody>
      </p:sp>
    </p:spTree>
    <p:extLst>
      <p:ext uri="{BB962C8B-B14F-4D97-AF65-F5344CB8AC3E}">
        <p14:creationId xmlns:p14="http://schemas.microsoft.com/office/powerpoint/2010/main" val="39157510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13939-4982-E677-885E-AD21EA5117D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8D396A0-2C1D-908E-9773-228E369C196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F87FE2-D753-502F-FAFE-B8D529A2BC81}"/>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5B707629-D1AE-83B6-6995-FA7218B43629}"/>
              </a:ext>
            </a:extLst>
          </p:cNvPr>
          <p:cNvSpPr>
            <a:spLocks noGrp="1"/>
          </p:cNvSpPr>
          <p:nvPr>
            <p:ph type="ftr" sz="quarter" idx="11"/>
          </p:nvPr>
        </p:nvSpPr>
        <p:spPr/>
        <p:txBody>
          <a:bodyPr/>
          <a:lstStyle/>
          <a:p>
            <a:r>
              <a:rPr lang="en-US"/>
              <a:t>© 2026 For more information contact Deloitte Central Mediterranean</a:t>
            </a:r>
          </a:p>
        </p:txBody>
      </p:sp>
      <p:sp>
        <p:nvSpPr>
          <p:cNvPr id="6" name="Slide Number Placeholder 5">
            <a:extLst>
              <a:ext uri="{FF2B5EF4-FFF2-40B4-BE49-F238E27FC236}">
                <a16:creationId xmlns:a16="http://schemas.microsoft.com/office/drawing/2014/main" id="{E93C4AD8-B36E-A82A-9EF6-C37A487F0C5E}"/>
              </a:ext>
            </a:extLst>
          </p:cNvPr>
          <p:cNvSpPr>
            <a:spLocks noGrp="1"/>
          </p:cNvSpPr>
          <p:nvPr>
            <p:ph type="sldNum" sz="quarter" idx="12"/>
          </p:nvPr>
        </p:nvSpPr>
        <p:spPr/>
        <p:txBody>
          <a:bodyPr/>
          <a:lstStyle/>
          <a:p>
            <a:fld id="{BB719D89-0834-4D1A-B7F7-81E11783A9C4}" type="slidenum">
              <a:rPr lang="en-US" smtClean="0"/>
              <a:t>‹#›</a:t>
            </a:fld>
            <a:endParaRPr lang="en-US"/>
          </a:p>
        </p:txBody>
      </p:sp>
    </p:spTree>
    <p:extLst>
      <p:ext uri="{BB962C8B-B14F-4D97-AF65-F5344CB8AC3E}">
        <p14:creationId xmlns:p14="http://schemas.microsoft.com/office/powerpoint/2010/main" val="6140231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2A784A1-646A-C89A-3708-39F8ACA810FC}"/>
              </a:ext>
            </a:extLst>
          </p:cNvPr>
          <p:cNvSpPr>
            <a:spLocks noGrp="1"/>
          </p:cNvSpPr>
          <p:nvPr>
            <p:ph type="title" orient="vert"/>
          </p:nvPr>
        </p:nvSpPr>
        <p:spPr>
          <a:xfrm>
            <a:off x="17452975" y="730250"/>
            <a:ext cx="5257800" cy="1162367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B4C9B59-4DE4-E748-4CC3-E70AE0997566}"/>
              </a:ext>
            </a:extLst>
          </p:cNvPr>
          <p:cNvSpPr>
            <a:spLocks noGrp="1"/>
          </p:cNvSpPr>
          <p:nvPr>
            <p:ph type="body" orient="vert" idx="1"/>
          </p:nvPr>
        </p:nvSpPr>
        <p:spPr>
          <a:xfrm>
            <a:off x="1676400" y="730250"/>
            <a:ext cx="15624175" cy="116236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E02E3A-00C9-0CEB-BC5A-2B4BBF055DBE}"/>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3594BEAA-4227-0E69-B119-B24D8A774EA3}"/>
              </a:ext>
            </a:extLst>
          </p:cNvPr>
          <p:cNvSpPr>
            <a:spLocks noGrp="1"/>
          </p:cNvSpPr>
          <p:nvPr>
            <p:ph type="ftr" sz="quarter" idx="11"/>
          </p:nvPr>
        </p:nvSpPr>
        <p:spPr/>
        <p:txBody>
          <a:bodyPr/>
          <a:lstStyle/>
          <a:p>
            <a:r>
              <a:rPr lang="en-US"/>
              <a:t>© 2026 For more information contact Deloitte Central Mediterranean</a:t>
            </a:r>
          </a:p>
        </p:txBody>
      </p:sp>
      <p:sp>
        <p:nvSpPr>
          <p:cNvPr id="6" name="Slide Number Placeholder 5">
            <a:extLst>
              <a:ext uri="{FF2B5EF4-FFF2-40B4-BE49-F238E27FC236}">
                <a16:creationId xmlns:a16="http://schemas.microsoft.com/office/drawing/2014/main" id="{92A24275-0CA9-C439-C110-FFC82E33D3FC}"/>
              </a:ext>
            </a:extLst>
          </p:cNvPr>
          <p:cNvSpPr>
            <a:spLocks noGrp="1"/>
          </p:cNvSpPr>
          <p:nvPr>
            <p:ph type="sldNum" sz="quarter" idx="12"/>
          </p:nvPr>
        </p:nvSpPr>
        <p:spPr/>
        <p:txBody>
          <a:bodyPr/>
          <a:lstStyle/>
          <a:p>
            <a:fld id="{BB719D89-0834-4D1A-B7F7-81E11783A9C4}" type="slidenum">
              <a:rPr lang="en-US" smtClean="0"/>
              <a:t>‹#›</a:t>
            </a:fld>
            <a:endParaRPr lang="en-US"/>
          </a:p>
        </p:txBody>
      </p:sp>
    </p:spTree>
    <p:extLst>
      <p:ext uri="{BB962C8B-B14F-4D97-AF65-F5344CB8AC3E}">
        <p14:creationId xmlns:p14="http://schemas.microsoft.com/office/powerpoint/2010/main" val="21054691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EFAUL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00548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Title, subtitle, 1 column ">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CF85DDA7-785E-780B-BC9A-4216E2C1F393}"/>
              </a:ext>
            </a:extLst>
          </p:cNvPr>
          <p:cNvGraphicFramePr>
            <a:graphicFrameLocks noChangeAspect="1"/>
          </p:cNvGraphicFramePr>
          <p:nvPr>
            <p:custDataLst>
              <p:tags r:id="rId1"/>
            </p:custDataLst>
          </p:nvPr>
        </p:nvGraphicFramePr>
        <p:xfrm>
          <a:off x="3177" y="3176"/>
          <a:ext cx="3176" cy="3176"/>
        </p:xfrm>
        <a:graphic>
          <a:graphicData uri="http://schemas.openxmlformats.org/presentationml/2006/ole">
            <mc:AlternateContent xmlns:mc="http://schemas.openxmlformats.org/markup-compatibility/2006">
              <mc:Choice xmlns:v="urn:schemas-microsoft-com:vml" Requires="v">
                <p:oleObj name="think-cell Slide" r:id="rId3" imgW="425" imgH="425" progId="TCLayout.ActiveDocument.1">
                  <p:embed/>
                </p:oleObj>
              </mc:Choice>
              <mc:Fallback>
                <p:oleObj name="think-cell Slide" r:id="rId3" imgW="425" imgH="425" progId="TCLayout.ActiveDocument.1">
                  <p:embed/>
                  <p:pic>
                    <p:nvPicPr>
                      <p:cNvPr id="3" name="think-cell data - do not delete" hidden="1">
                        <a:extLst>
                          <a:ext uri="{FF2B5EF4-FFF2-40B4-BE49-F238E27FC236}">
                            <a16:creationId xmlns:a16="http://schemas.microsoft.com/office/drawing/2014/main" id="{CF85DDA7-785E-780B-BC9A-4216E2C1F393}"/>
                          </a:ext>
                        </a:extLst>
                      </p:cNvPr>
                      <p:cNvPicPr/>
                      <p:nvPr/>
                    </p:nvPicPr>
                    <p:blipFill>
                      <a:blip r:embed="rId4"/>
                      <a:stretch>
                        <a:fillRect/>
                      </a:stretch>
                    </p:blipFill>
                    <p:spPr>
                      <a:xfrm>
                        <a:off x="3177" y="3176"/>
                        <a:ext cx="3176" cy="3176"/>
                      </a:xfrm>
                      <a:prstGeom prst="rect">
                        <a:avLst/>
                      </a:prstGeom>
                    </p:spPr>
                  </p:pic>
                </p:oleObj>
              </mc:Fallback>
            </mc:AlternateContent>
          </a:graphicData>
        </a:graphic>
      </p:graphicFrame>
      <p:sp>
        <p:nvSpPr>
          <p:cNvPr id="4" name="Text Placeholder 8">
            <a:extLst>
              <a:ext uri="{FF2B5EF4-FFF2-40B4-BE49-F238E27FC236}">
                <a16:creationId xmlns:a16="http://schemas.microsoft.com/office/drawing/2014/main" id="{463DAA5C-077F-FE00-63CE-03BEF637C37E}"/>
              </a:ext>
            </a:extLst>
          </p:cNvPr>
          <p:cNvSpPr>
            <a:spLocks noGrp="1"/>
          </p:cNvSpPr>
          <p:nvPr>
            <p:ph type="body" sz="quarter" idx="13" hasCustomPrompt="1"/>
          </p:nvPr>
        </p:nvSpPr>
        <p:spPr>
          <a:xfrm>
            <a:off x="900117" y="1368001"/>
            <a:ext cx="22610944" cy="1514510"/>
          </a:xfrm>
          <a:prstGeom prst="rect">
            <a:avLst/>
          </a:prstGeom>
        </p:spPr>
        <p:txBody>
          <a:bodyPr lIns="0" tIns="0" rIns="0" bIns="0" anchor="t" anchorCtr="0">
            <a:noAutofit/>
          </a:bodyPr>
          <a:lstStyle>
            <a:lvl1pPr marL="0" indent="0">
              <a:spcBef>
                <a:spcPts val="0"/>
              </a:spcBef>
              <a:spcAft>
                <a:spcPts val="0"/>
              </a:spcAft>
              <a:buNone/>
              <a:defRPr sz="3600" b="0">
                <a:solidFill>
                  <a:schemeClr val="tx2"/>
                </a:solidFill>
                <a:latin typeface="Aptos" panose="020B0004020202020204" pitchFamily="34" charset="0"/>
              </a:defRPr>
            </a:lvl1pPr>
          </a:lstStyle>
          <a:p>
            <a:pPr lvl="0"/>
            <a:r>
              <a:rPr lang="en-US" dirty="0"/>
              <a:t>Click to add subtitle</a:t>
            </a:r>
          </a:p>
        </p:txBody>
      </p:sp>
      <p:sp>
        <p:nvSpPr>
          <p:cNvPr id="5" name="Title Placeholder 1">
            <a:extLst>
              <a:ext uri="{FF2B5EF4-FFF2-40B4-BE49-F238E27FC236}">
                <a16:creationId xmlns:a16="http://schemas.microsoft.com/office/drawing/2014/main" id="{06929E50-6BC7-6A16-7F97-75FA3937A2C8}"/>
              </a:ext>
            </a:extLst>
          </p:cNvPr>
          <p:cNvSpPr>
            <a:spLocks noGrp="1"/>
          </p:cNvSpPr>
          <p:nvPr>
            <p:ph type="title" hasCustomPrompt="1"/>
          </p:nvPr>
        </p:nvSpPr>
        <p:spPr>
          <a:xfrm>
            <a:off x="900117" y="691984"/>
            <a:ext cx="22610944" cy="684000"/>
          </a:xfrm>
          <a:prstGeom prst="rect">
            <a:avLst/>
          </a:prstGeom>
        </p:spPr>
        <p:txBody>
          <a:bodyPr vert="horz" lIns="0" tIns="0" rIns="0" bIns="0" rtlCol="0" anchor="t" anchorCtr="0">
            <a:noAutofit/>
          </a:bodyPr>
          <a:lstStyle>
            <a:lvl1pPr>
              <a:spcBef>
                <a:spcPts val="0"/>
              </a:spcBef>
              <a:spcAft>
                <a:spcPts val="0"/>
              </a:spcAft>
              <a:defRPr sz="4200">
                <a:latin typeface="Aptos" panose="020B0004020202020204" pitchFamily="34" charset="0"/>
              </a:defRPr>
            </a:lvl1pPr>
          </a:lstStyle>
          <a:p>
            <a:r>
              <a:rPr lang="en-US" dirty="0"/>
              <a:t>Click to add title</a:t>
            </a:r>
          </a:p>
        </p:txBody>
      </p:sp>
      <p:sp>
        <p:nvSpPr>
          <p:cNvPr id="6" name="Text Placeholder 18">
            <a:extLst>
              <a:ext uri="{FF2B5EF4-FFF2-40B4-BE49-F238E27FC236}">
                <a16:creationId xmlns:a16="http://schemas.microsoft.com/office/drawing/2014/main" id="{7A91D16B-BB64-A40E-E0AF-EBC7EE7F2F08}"/>
              </a:ext>
            </a:extLst>
          </p:cNvPr>
          <p:cNvSpPr>
            <a:spLocks noGrp="1"/>
          </p:cNvSpPr>
          <p:nvPr>
            <p:ph idx="1" hasCustomPrompt="1"/>
          </p:nvPr>
        </p:nvSpPr>
        <p:spPr>
          <a:xfrm>
            <a:off x="900117" y="3428998"/>
            <a:ext cx="22610944" cy="9288000"/>
          </a:xfrm>
          <a:prstGeom prst="rect">
            <a:avLst/>
          </a:prstGeom>
        </p:spPr>
        <p:txBody>
          <a:bodyPr vert="horz" lIns="0" tIns="0" rIns="0" bIns="0" rtlCol="0">
            <a:noAutofit/>
          </a:bodyPr>
          <a:lstStyle>
            <a:lvl1pPr>
              <a:spcBef>
                <a:spcPts val="400"/>
              </a:spcBef>
              <a:spcAft>
                <a:spcPts val="400"/>
              </a:spcAft>
              <a:defRPr>
                <a:latin typeface="Aptos" panose="020B0004020202020204" pitchFamily="34" charset="0"/>
              </a:defRPr>
            </a:lvl1pPr>
            <a:lvl2pPr>
              <a:spcBef>
                <a:spcPts val="400"/>
              </a:spcBef>
              <a:spcAft>
                <a:spcPts val="400"/>
              </a:spcAft>
              <a:defRPr>
                <a:latin typeface="Aptos" panose="020B0004020202020204" pitchFamily="34" charset="0"/>
              </a:defRPr>
            </a:lvl2pPr>
            <a:lvl3pPr>
              <a:spcBef>
                <a:spcPts val="400"/>
              </a:spcBef>
              <a:spcAft>
                <a:spcPts val="400"/>
              </a:spcAft>
              <a:defRPr>
                <a:latin typeface="Aptos" panose="020B0004020202020204" pitchFamily="34" charset="0"/>
              </a:defRPr>
            </a:lvl3pPr>
            <a:lvl4pPr>
              <a:spcBef>
                <a:spcPts val="400"/>
              </a:spcBef>
              <a:spcAft>
                <a:spcPts val="400"/>
              </a:spcAft>
              <a:defRPr>
                <a:latin typeface="Aptos" panose="020B0004020202020204" pitchFamily="34" charset="0"/>
              </a:defRPr>
            </a:lvl4pPr>
            <a:lvl5pPr>
              <a:spcBef>
                <a:spcPts val="400"/>
              </a:spcBef>
              <a:spcAft>
                <a:spcPts val="400"/>
              </a:spcAft>
              <a:defRPr>
                <a:latin typeface="Aptos" panose="020B0004020202020204" pitchFamily="34" charset="0"/>
              </a:defRPr>
            </a:lvl5pPr>
          </a:lstStyle>
          <a:p>
            <a:pPr lvl="0"/>
            <a:r>
              <a:rPr lang="en-US" noProof="0" dirty="0"/>
              <a:t>Click to add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3540714345"/>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219359" y="12712703"/>
            <a:ext cx="5690341" cy="730250"/>
          </a:xfrm>
          <a:prstGeom prst="rect">
            <a:avLst/>
          </a:prstGeom>
        </p:spPr>
        <p:txBody>
          <a:bodyPr/>
          <a:lstStyle/>
          <a:p>
            <a:endParaRPr lang="en-US"/>
          </a:p>
        </p:txBody>
      </p:sp>
      <p:sp>
        <p:nvSpPr>
          <p:cNvPr id="3" name="Footer Placeholder 2"/>
          <p:cNvSpPr>
            <a:spLocks noGrp="1"/>
          </p:cNvSpPr>
          <p:nvPr>
            <p:ph type="ftr" sz="quarter" idx="11"/>
          </p:nvPr>
        </p:nvSpPr>
        <p:spPr>
          <a:xfrm>
            <a:off x="8332285" y="12712703"/>
            <a:ext cx="7722605" cy="730250"/>
          </a:xfrm>
          <a:prstGeom prst="rect">
            <a:avLst/>
          </a:prstGeom>
        </p:spPr>
        <p:txBody>
          <a:bodyPr/>
          <a:lstStyle/>
          <a:p>
            <a:r>
              <a:rPr lang="en-US"/>
              <a:t>© 2026 For more information contact Deloitte Central Mediterranean</a:t>
            </a:r>
          </a:p>
        </p:txBody>
      </p:sp>
      <p:sp>
        <p:nvSpPr>
          <p:cNvPr id="4" name="Slide Number Placeholder 3"/>
          <p:cNvSpPr>
            <a:spLocks noGrp="1"/>
          </p:cNvSpPr>
          <p:nvPr>
            <p:ph type="sldNum" sz="quarter" idx="12"/>
          </p:nvPr>
        </p:nvSpPr>
        <p:spPr>
          <a:xfrm>
            <a:off x="17477475" y="12712703"/>
            <a:ext cx="5690341" cy="730250"/>
          </a:xfrm>
          <a:prstGeom prst="rect">
            <a:avLst/>
          </a:prstGeom>
        </p:spPr>
        <p:txBody>
          <a:bodyPr/>
          <a:lstStyle/>
          <a:p>
            <a:fld id="{C1FF6DA9-008F-8B48-92A6-B652298478BF}" type="slidenum">
              <a:rPr lang="en-US" smtClean="0"/>
              <a:t>‹#›</a:t>
            </a:fld>
            <a:endParaRPr lang="en-US"/>
          </a:p>
        </p:txBody>
      </p:sp>
      <p:pic>
        <p:nvPicPr>
          <p:cNvPr id="5" name="Picture 4">
            <a:extLst>
              <a:ext uri="{FF2B5EF4-FFF2-40B4-BE49-F238E27FC236}">
                <a16:creationId xmlns:a16="http://schemas.microsoft.com/office/drawing/2014/main" id="{4CAF454D-E095-3528-FCB8-BFCDFE8D8FC7}"/>
              </a:ext>
            </a:extLst>
          </p:cNvPr>
          <p:cNvPicPr>
            <a:picLocks noChangeAspect="1"/>
          </p:cNvPicPr>
          <p:nvPr userDrawn="1"/>
        </p:nvPicPr>
        <p:blipFill>
          <a:blip r:embed="rId2"/>
          <a:stretch>
            <a:fillRect/>
          </a:stretch>
        </p:blipFill>
        <p:spPr>
          <a:xfrm>
            <a:off x="20729100" y="321695"/>
            <a:ext cx="2936704" cy="604358"/>
          </a:xfrm>
          <a:prstGeom prst="rect">
            <a:avLst/>
          </a:prstGeom>
        </p:spPr>
      </p:pic>
    </p:spTree>
    <p:extLst>
      <p:ext uri="{BB962C8B-B14F-4D97-AF65-F5344CB8AC3E}">
        <p14:creationId xmlns:p14="http://schemas.microsoft.com/office/powerpoint/2010/main" val="41239481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1_Growth - Divider - 2">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650897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512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Breadcrumbs">
    <p:spTree>
      <p:nvGrpSpPr>
        <p:cNvPr id="1" name=""/>
        <p:cNvGrpSpPr/>
        <p:nvPr/>
      </p:nvGrpSpPr>
      <p:grpSpPr>
        <a:xfrm>
          <a:off x="0" y="0"/>
          <a:ext cx="0" cy="0"/>
          <a:chOff x="0" y="0"/>
          <a:chExt cx="0" cy="0"/>
        </a:xfrm>
      </p:grpSpPr>
      <p:sp>
        <p:nvSpPr>
          <p:cNvPr id="2" name="Title 1"/>
          <p:cNvSpPr>
            <a:spLocks noGrp="1"/>
          </p:cNvSpPr>
          <p:nvPr>
            <p:ph type="title"/>
          </p:nvPr>
        </p:nvSpPr>
        <p:spPr>
          <a:xfrm>
            <a:off x="1829038" y="1389888"/>
            <a:ext cx="20729099" cy="1188720"/>
          </a:xfrm>
        </p:spPr>
        <p:txBody>
          <a:bodyPr vert="horz" lIns="0" tIns="45720" rIns="0" bIns="0" rtlCol="0" anchor="b" anchorCtr="0">
            <a:noAutofit/>
          </a:bodyPr>
          <a:lstStyle>
            <a:lvl1pPr>
              <a:defRPr lang="en-US" sz="7200" b="0" spc="-150" dirty="0">
                <a:latin typeface="+mj-lt"/>
              </a:defRPr>
            </a:lvl1pPr>
          </a:lstStyle>
          <a:p>
            <a:pPr lvl="0" defTabSz="1371600">
              <a:lnSpc>
                <a:spcPct val="85000"/>
              </a:lnSpc>
            </a:pPr>
            <a:r>
              <a:rPr lang="en-US"/>
              <a:t>Click to edit Master title style</a:t>
            </a:r>
            <a:endParaRPr lang="en-US" dirty="0"/>
          </a:p>
        </p:txBody>
      </p:sp>
      <p:sp>
        <p:nvSpPr>
          <p:cNvPr id="3" name="Text Placeholder 5">
            <a:extLst>
              <a:ext uri="{FF2B5EF4-FFF2-40B4-BE49-F238E27FC236}">
                <a16:creationId xmlns:a16="http://schemas.microsoft.com/office/drawing/2014/main" id="{FD545910-EC58-4E59-AC9B-9F096DAB3584}"/>
              </a:ext>
            </a:extLst>
          </p:cNvPr>
          <p:cNvSpPr>
            <a:spLocks noGrp="1"/>
          </p:cNvSpPr>
          <p:nvPr>
            <p:ph type="body" sz="quarter" idx="15" hasCustomPrompt="1"/>
          </p:nvPr>
        </p:nvSpPr>
        <p:spPr>
          <a:xfrm>
            <a:off x="1830180" y="932688"/>
            <a:ext cx="6712570" cy="406400"/>
          </a:xfrm>
        </p:spPr>
        <p:txBody>
          <a:bodyPr vert="horz" lIns="0" tIns="0" rIns="0" bIns="0" rtlCol="0">
            <a:noAutofit/>
          </a:bodyPr>
          <a:lstStyle>
            <a:lvl1pPr marL="0" indent="0">
              <a:buNone/>
              <a:defRPr lang="en-US" sz="1800" b="1" kern="0" cap="all" spc="500" baseline="0" dirty="0">
                <a:solidFill>
                  <a:schemeClr val="accent5">
                    <a:lumMod val="60000"/>
                    <a:lumOff val="40000"/>
                  </a:schemeClr>
                </a:solidFill>
                <a:ea typeface="Nexa Black" charset="0"/>
                <a:cs typeface="Nexa Black" charset="0"/>
              </a:defRPr>
            </a:lvl1pPr>
          </a:lstStyle>
          <a:p>
            <a:pPr marL="457200" lvl="0" indent="-457200"/>
            <a:r>
              <a:rPr lang="en-US" dirty="0"/>
              <a:t>BREADCRUMBS</a:t>
            </a:r>
          </a:p>
        </p:txBody>
      </p:sp>
    </p:spTree>
    <p:extLst>
      <p:ext uri="{BB962C8B-B14F-4D97-AF65-F5344CB8AC3E}">
        <p14:creationId xmlns:p14="http://schemas.microsoft.com/office/powerpoint/2010/main" val="40785260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219359" y="12712703"/>
            <a:ext cx="5690341" cy="730250"/>
          </a:xfrm>
          <a:prstGeom prst="rect">
            <a:avLst/>
          </a:prstGeom>
        </p:spPr>
        <p:txBody>
          <a:bodyPr/>
          <a:lstStyle/>
          <a:p>
            <a:endParaRPr lang="en-US"/>
          </a:p>
        </p:txBody>
      </p:sp>
      <p:sp>
        <p:nvSpPr>
          <p:cNvPr id="3" name="Footer Placeholder 2"/>
          <p:cNvSpPr>
            <a:spLocks noGrp="1"/>
          </p:cNvSpPr>
          <p:nvPr>
            <p:ph type="ftr" sz="quarter" idx="11"/>
          </p:nvPr>
        </p:nvSpPr>
        <p:spPr>
          <a:xfrm>
            <a:off x="8332285" y="12712703"/>
            <a:ext cx="7722605" cy="730250"/>
          </a:xfrm>
          <a:prstGeom prst="rect">
            <a:avLst/>
          </a:prstGeom>
        </p:spPr>
        <p:txBody>
          <a:bodyPr/>
          <a:lstStyle/>
          <a:p>
            <a:r>
              <a:rPr lang="en-US"/>
              <a:t>© 2026 For more information contact Deloitte Central Mediterranean</a:t>
            </a:r>
          </a:p>
        </p:txBody>
      </p:sp>
      <p:sp>
        <p:nvSpPr>
          <p:cNvPr id="4" name="Slide Number Placeholder 3"/>
          <p:cNvSpPr>
            <a:spLocks noGrp="1"/>
          </p:cNvSpPr>
          <p:nvPr>
            <p:ph type="sldNum" sz="quarter" idx="12"/>
          </p:nvPr>
        </p:nvSpPr>
        <p:spPr>
          <a:xfrm>
            <a:off x="17477475" y="12712703"/>
            <a:ext cx="5690341" cy="730250"/>
          </a:xfrm>
          <a:prstGeom prst="rect">
            <a:avLst/>
          </a:prstGeom>
        </p:spPr>
        <p:txBody>
          <a:bodyPr/>
          <a:lstStyle/>
          <a:p>
            <a:fld id="{C1FF6DA9-008F-8B48-92A6-B652298478BF}" type="slidenum">
              <a:rPr lang="en-US" smtClean="0"/>
              <a:t>‹#›</a:t>
            </a:fld>
            <a:endParaRPr lang="en-US"/>
          </a:p>
        </p:txBody>
      </p:sp>
      <p:pic>
        <p:nvPicPr>
          <p:cNvPr id="5" name="Picture 4">
            <a:extLst>
              <a:ext uri="{FF2B5EF4-FFF2-40B4-BE49-F238E27FC236}">
                <a16:creationId xmlns:a16="http://schemas.microsoft.com/office/drawing/2014/main" id="{4CAF454D-E095-3528-FCB8-BFCDFE8D8FC7}"/>
              </a:ext>
            </a:extLst>
          </p:cNvPr>
          <p:cNvPicPr>
            <a:picLocks noChangeAspect="1"/>
          </p:cNvPicPr>
          <p:nvPr userDrawn="1"/>
        </p:nvPicPr>
        <p:blipFill>
          <a:blip r:embed="rId2"/>
          <a:stretch>
            <a:fillRect/>
          </a:stretch>
        </p:blipFill>
        <p:spPr>
          <a:xfrm>
            <a:off x="20729100" y="321695"/>
            <a:ext cx="2936704" cy="604358"/>
          </a:xfrm>
          <a:prstGeom prst="rect">
            <a:avLst/>
          </a:prstGeom>
        </p:spPr>
      </p:pic>
    </p:spTree>
    <p:extLst>
      <p:ext uri="{BB962C8B-B14F-4D97-AF65-F5344CB8AC3E}">
        <p14:creationId xmlns:p14="http://schemas.microsoft.com/office/powerpoint/2010/main" val="29303973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14ABD-2072-E684-C145-38BE272C66DA}"/>
              </a:ext>
            </a:extLst>
          </p:cNvPr>
          <p:cNvSpPr>
            <a:spLocks noGrp="1"/>
          </p:cNvSpPr>
          <p:nvPr>
            <p:ph type="ctrTitle"/>
          </p:nvPr>
        </p:nvSpPr>
        <p:spPr>
          <a:xfrm>
            <a:off x="3048000" y="2244725"/>
            <a:ext cx="18291175" cy="47752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611837C-DCEA-24A8-9805-E30BD3326291}"/>
              </a:ext>
            </a:extLst>
          </p:cNvPr>
          <p:cNvSpPr>
            <a:spLocks noGrp="1"/>
          </p:cNvSpPr>
          <p:nvPr>
            <p:ph type="subTitle" idx="1"/>
          </p:nvPr>
        </p:nvSpPr>
        <p:spPr>
          <a:xfrm>
            <a:off x="3048000" y="7204075"/>
            <a:ext cx="18291175" cy="33115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5168846-0D60-9205-3893-39327D4CC0D2}"/>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1581054E-8252-8C26-4585-1AEC97C18D14}"/>
              </a:ext>
            </a:extLst>
          </p:cNvPr>
          <p:cNvSpPr>
            <a:spLocks noGrp="1"/>
          </p:cNvSpPr>
          <p:nvPr>
            <p:ph type="ftr" sz="quarter" idx="11"/>
          </p:nvPr>
        </p:nvSpPr>
        <p:spPr/>
        <p:txBody>
          <a:bodyPr/>
          <a:lstStyle/>
          <a:p>
            <a:r>
              <a:rPr lang="en-US"/>
              <a:t>© 2026 For more information contact Deloitte Central Mediterranean</a:t>
            </a:r>
          </a:p>
        </p:txBody>
      </p:sp>
      <p:sp>
        <p:nvSpPr>
          <p:cNvPr id="6" name="Slide Number Placeholder 5">
            <a:extLst>
              <a:ext uri="{FF2B5EF4-FFF2-40B4-BE49-F238E27FC236}">
                <a16:creationId xmlns:a16="http://schemas.microsoft.com/office/drawing/2014/main" id="{4496AF42-79F5-E3F0-9A27-D3D518F0C03B}"/>
              </a:ext>
            </a:extLst>
          </p:cNvPr>
          <p:cNvSpPr>
            <a:spLocks noGrp="1"/>
          </p:cNvSpPr>
          <p:nvPr>
            <p:ph type="sldNum" sz="quarter" idx="12"/>
          </p:nvPr>
        </p:nvSpPr>
        <p:spPr/>
        <p:txBody>
          <a:bodyPr/>
          <a:lstStyle/>
          <a:p>
            <a:fld id="{BB719D89-0834-4D1A-B7F7-81E11783A9C4}" type="slidenum">
              <a:rPr lang="en-US" smtClean="0"/>
              <a:t>‹#›</a:t>
            </a:fld>
            <a:endParaRPr lang="en-US"/>
          </a:p>
        </p:txBody>
      </p:sp>
    </p:spTree>
    <p:extLst>
      <p:ext uri="{BB962C8B-B14F-4D97-AF65-F5344CB8AC3E}">
        <p14:creationId xmlns:p14="http://schemas.microsoft.com/office/powerpoint/2010/main" val="1932587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65DF9-DCF6-7B43-3E7F-F0425CAFDD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742156B-0F83-6515-8CDD-5D8A32F682E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C643A3-EB61-76CF-F49A-76272CAFE2B7}"/>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D3AFA48D-DEB4-68D6-FA91-5F5AED07E5B4}"/>
              </a:ext>
            </a:extLst>
          </p:cNvPr>
          <p:cNvSpPr>
            <a:spLocks noGrp="1"/>
          </p:cNvSpPr>
          <p:nvPr>
            <p:ph type="ftr" sz="quarter" idx="11"/>
          </p:nvPr>
        </p:nvSpPr>
        <p:spPr/>
        <p:txBody>
          <a:bodyPr/>
          <a:lstStyle/>
          <a:p>
            <a:r>
              <a:rPr lang="en-US"/>
              <a:t>© 2026 For more information contact Deloitte Central Mediterranean</a:t>
            </a:r>
          </a:p>
        </p:txBody>
      </p:sp>
      <p:sp>
        <p:nvSpPr>
          <p:cNvPr id="6" name="Slide Number Placeholder 5">
            <a:extLst>
              <a:ext uri="{FF2B5EF4-FFF2-40B4-BE49-F238E27FC236}">
                <a16:creationId xmlns:a16="http://schemas.microsoft.com/office/drawing/2014/main" id="{CA2BACC4-A4D9-4D3A-9771-79237FAD86AD}"/>
              </a:ext>
            </a:extLst>
          </p:cNvPr>
          <p:cNvSpPr>
            <a:spLocks noGrp="1"/>
          </p:cNvSpPr>
          <p:nvPr>
            <p:ph type="sldNum" sz="quarter" idx="12"/>
          </p:nvPr>
        </p:nvSpPr>
        <p:spPr/>
        <p:txBody>
          <a:bodyPr/>
          <a:lstStyle/>
          <a:p>
            <a:fld id="{BB719D89-0834-4D1A-B7F7-81E11783A9C4}" type="slidenum">
              <a:rPr lang="en-US" smtClean="0"/>
              <a:t>‹#›</a:t>
            </a:fld>
            <a:endParaRPr lang="en-US"/>
          </a:p>
        </p:txBody>
      </p:sp>
    </p:spTree>
    <p:extLst>
      <p:ext uri="{BB962C8B-B14F-4D97-AF65-F5344CB8AC3E}">
        <p14:creationId xmlns:p14="http://schemas.microsoft.com/office/powerpoint/2010/main" val="26937523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94BF0-0435-B3F2-4CB7-A9358B323FD1}"/>
              </a:ext>
            </a:extLst>
          </p:cNvPr>
          <p:cNvSpPr>
            <a:spLocks noGrp="1"/>
          </p:cNvSpPr>
          <p:nvPr>
            <p:ph type="title"/>
          </p:nvPr>
        </p:nvSpPr>
        <p:spPr>
          <a:xfrm>
            <a:off x="1663700" y="3419475"/>
            <a:ext cx="21034375" cy="5705475"/>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BB4FF4B-F060-B18E-52A0-764C732BE902}"/>
              </a:ext>
            </a:extLst>
          </p:cNvPr>
          <p:cNvSpPr>
            <a:spLocks noGrp="1"/>
          </p:cNvSpPr>
          <p:nvPr>
            <p:ph type="body" idx="1"/>
          </p:nvPr>
        </p:nvSpPr>
        <p:spPr>
          <a:xfrm>
            <a:off x="1663700" y="9178925"/>
            <a:ext cx="21034375" cy="3000375"/>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74EC952-4A8D-C383-AA52-F6C2FF655447}"/>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48133966-B5C2-CB0A-3785-5F53FC768C45}"/>
              </a:ext>
            </a:extLst>
          </p:cNvPr>
          <p:cNvSpPr>
            <a:spLocks noGrp="1"/>
          </p:cNvSpPr>
          <p:nvPr>
            <p:ph type="ftr" sz="quarter" idx="11"/>
          </p:nvPr>
        </p:nvSpPr>
        <p:spPr/>
        <p:txBody>
          <a:bodyPr/>
          <a:lstStyle/>
          <a:p>
            <a:r>
              <a:rPr lang="en-US"/>
              <a:t>© 2026 For more information contact Deloitte Central Mediterranean</a:t>
            </a:r>
          </a:p>
        </p:txBody>
      </p:sp>
      <p:sp>
        <p:nvSpPr>
          <p:cNvPr id="6" name="Slide Number Placeholder 5">
            <a:extLst>
              <a:ext uri="{FF2B5EF4-FFF2-40B4-BE49-F238E27FC236}">
                <a16:creationId xmlns:a16="http://schemas.microsoft.com/office/drawing/2014/main" id="{7A51E83F-17C3-5961-E9A2-8B1839220858}"/>
              </a:ext>
            </a:extLst>
          </p:cNvPr>
          <p:cNvSpPr>
            <a:spLocks noGrp="1"/>
          </p:cNvSpPr>
          <p:nvPr>
            <p:ph type="sldNum" sz="quarter" idx="12"/>
          </p:nvPr>
        </p:nvSpPr>
        <p:spPr/>
        <p:txBody>
          <a:bodyPr/>
          <a:lstStyle/>
          <a:p>
            <a:fld id="{BB719D89-0834-4D1A-B7F7-81E11783A9C4}" type="slidenum">
              <a:rPr lang="en-US" smtClean="0"/>
              <a:t>‹#›</a:t>
            </a:fld>
            <a:endParaRPr lang="en-US"/>
          </a:p>
        </p:txBody>
      </p:sp>
    </p:spTree>
    <p:extLst>
      <p:ext uri="{BB962C8B-B14F-4D97-AF65-F5344CB8AC3E}">
        <p14:creationId xmlns:p14="http://schemas.microsoft.com/office/powerpoint/2010/main" val="2893433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AC7FB-D010-6D53-14EF-CAD500CA1F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226E7D0-38FA-4C2B-84D6-71B7A539CCF8}"/>
              </a:ext>
            </a:extLst>
          </p:cNvPr>
          <p:cNvSpPr>
            <a:spLocks noGrp="1"/>
          </p:cNvSpPr>
          <p:nvPr>
            <p:ph sz="half" idx="1"/>
          </p:nvPr>
        </p:nvSpPr>
        <p:spPr>
          <a:xfrm>
            <a:off x="1676400" y="3651250"/>
            <a:ext cx="10440988" cy="8702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AD8054B-E5C0-FBF8-28E8-D512CE074D06}"/>
              </a:ext>
            </a:extLst>
          </p:cNvPr>
          <p:cNvSpPr>
            <a:spLocks noGrp="1"/>
          </p:cNvSpPr>
          <p:nvPr>
            <p:ph sz="half" idx="2"/>
          </p:nvPr>
        </p:nvSpPr>
        <p:spPr>
          <a:xfrm>
            <a:off x="12269788" y="3651250"/>
            <a:ext cx="10440987" cy="8702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CDD29A2-51D5-11C9-DD07-369619C1ADDF}"/>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02F326A8-9DA7-3C4D-2F1C-C071D21C8555}"/>
              </a:ext>
            </a:extLst>
          </p:cNvPr>
          <p:cNvSpPr>
            <a:spLocks noGrp="1"/>
          </p:cNvSpPr>
          <p:nvPr>
            <p:ph type="ftr" sz="quarter" idx="11"/>
          </p:nvPr>
        </p:nvSpPr>
        <p:spPr/>
        <p:txBody>
          <a:bodyPr/>
          <a:lstStyle/>
          <a:p>
            <a:r>
              <a:rPr lang="en-US"/>
              <a:t>© 2026 For more information contact Deloitte Central Mediterranean</a:t>
            </a:r>
          </a:p>
        </p:txBody>
      </p:sp>
      <p:sp>
        <p:nvSpPr>
          <p:cNvPr id="7" name="Slide Number Placeholder 6">
            <a:extLst>
              <a:ext uri="{FF2B5EF4-FFF2-40B4-BE49-F238E27FC236}">
                <a16:creationId xmlns:a16="http://schemas.microsoft.com/office/drawing/2014/main" id="{8C562AD7-1AB3-5F45-7FE2-6FE3E61F84CC}"/>
              </a:ext>
            </a:extLst>
          </p:cNvPr>
          <p:cNvSpPr>
            <a:spLocks noGrp="1"/>
          </p:cNvSpPr>
          <p:nvPr>
            <p:ph type="sldNum" sz="quarter" idx="12"/>
          </p:nvPr>
        </p:nvSpPr>
        <p:spPr/>
        <p:txBody>
          <a:bodyPr/>
          <a:lstStyle/>
          <a:p>
            <a:fld id="{BB719D89-0834-4D1A-B7F7-81E11783A9C4}" type="slidenum">
              <a:rPr lang="en-US" smtClean="0"/>
              <a:t>‹#›</a:t>
            </a:fld>
            <a:endParaRPr lang="en-US"/>
          </a:p>
        </p:txBody>
      </p:sp>
    </p:spTree>
    <p:extLst>
      <p:ext uri="{BB962C8B-B14F-4D97-AF65-F5344CB8AC3E}">
        <p14:creationId xmlns:p14="http://schemas.microsoft.com/office/powerpoint/2010/main" val="40195807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BA6D73-53A9-28FE-1C16-CE85719128E2}"/>
              </a:ext>
            </a:extLst>
          </p:cNvPr>
          <p:cNvSpPr>
            <a:spLocks noGrp="1"/>
          </p:cNvSpPr>
          <p:nvPr>
            <p:ph type="title"/>
          </p:nvPr>
        </p:nvSpPr>
        <p:spPr>
          <a:xfrm>
            <a:off x="1679575" y="730250"/>
            <a:ext cx="21034375" cy="2651125"/>
          </a:xfrm>
        </p:spPr>
        <p:txBody>
          <a:bodyPr/>
          <a:lstStyle/>
          <a:p>
            <a:r>
              <a:rPr lang="en-US"/>
              <a:t>Click to edit Master title style</a:t>
            </a:r>
          </a:p>
        </p:txBody>
      </p:sp>
      <p:sp>
        <p:nvSpPr>
          <p:cNvPr id="3" name="Text Placeholder 2">
            <a:extLst>
              <a:ext uri="{FF2B5EF4-FFF2-40B4-BE49-F238E27FC236}">
                <a16:creationId xmlns:a16="http://schemas.microsoft.com/office/drawing/2014/main" id="{389B3C22-1289-FC3A-4544-3319CE958BDA}"/>
              </a:ext>
            </a:extLst>
          </p:cNvPr>
          <p:cNvSpPr>
            <a:spLocks noGrp="1"/>
          </p:cNvSpPr>
          <p:nvPr>
            <p:ph type="body" idx="1"/>
          </p:nvPr>
        </p:nvSpPr>
        <p:spPr>
          <a:xfrm>
            <a:off x="1679575" y="3362325"/>
            <a:ext cx="10317163" cy="16478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159140C-5D16-5F0B-BC98-0AC79CB81A8E}"/>
              </a:ext>
            </a:extLst>
          </p:cNvPr>
          <p:cNvSpPr>
            <a:spLocks noGrp="1"/>
          </p:cNvSpPr>
          <p:nvPr>
            <p:ph sz="half" idx="2"/>
          </p:nvPr>
        </p:nvSpPr>
        <p:spPr>
          <a:xfrm>
            <a:off x="1679575" y="5010150"/>
            <a:ext cx="10317163" cy="7369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D575647-8F4D-B558-4E71-4C722F5EED17}"/>
              </a:ext>
            </a:extLst>
          </p:cNvPr>
          <p:cNvSpPr>
            <a:spLocks noGrp="1"/>
          </p:cNvSpPr>
          <p:nvPr>
            <p:ph type="body" sz="quarter" idx="3"/>
          </p:nvPr>
        </p:nvSpPr>
        <p:spPr>
          <a:xfrm>
            <a:off x="12345988" y="3362325"/>
            <a:ext cx="10367962" cy="16478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7612B50-F390-294D-D682-E65D109721E0}"/>
              </a:ext>
            </a:extLst>
          </p:cNvPr>
          <p:cNvSpPr>
            <a:spLocks noGrp="1"/>
          </p:cNvSpPr>
          <p:nvPr>
            <p:ph sz="quarter" idx="4"/>
          </p:nvPr>
        </p:nvSpPr>
        <p:spPr>
          <a:xfrm>
            <a:off x="12345988" y="5010150"/>
            <a:ext cx="10367962" cy="7369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1C167FE-2F94-4038-F840-B8B14649FF85}"/>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0F27893A-D9A9-033D-B925-CF1687D53161}"/>
              </a:ext>
            </a:extLst>
          </p:cNvPr>
          <p:cNvSpPr>
            <a:spLocks noGrp="1"/>
          </p:cNvSpPr>
          <p:nvPr>
            <p:ph type="ftr" sz="quarter" idx="11"/>
          </p:nvPr>
        </p:nvSpPr>
        <p:spPr/>
        <p:txBody>
          <a:bodyPr/>
          <a:lstStyle/>
          <a:p>
            <a:r>
              <a:rPr lang="en-US"/>
              <a:t>© 2026 For more information contact Deloitte Central Mediterranean</a:t>
            </a:r>
          </a:p>
        </p:txBody>
      </p:sp>
      <p:sp>
        <p:nvSpPr>
          <p:cNvPr id="9" name="Slide Number Placeholder 8">
            <a:extLst>
              <a:ext uri="{FF2B5EF4-FFF2-40B4-BE49-F238E27FC236}">
                <a16:creationId xmlns:a16="http://schemas.microsoft.com/office/drawing/2014/main" id="{252B9C20-3E03-B165-B44C-B3E81113163A}"/>
              </a:ext>
            </a:extLst>
          </p:cNvPr>
          <p:cNvSpPr>
            <a:spLocks noGrp="1"/>
          </p:cNvSpPr>
          <p:nvPr>
            <p:ph type="sldNum" sz="quarter" idx="12"/>
          </p:nvPr>
        </p:nvSpPr>
        <p:spPr/>
        <p:txBody>
          <a:bodyPr/>
          <a:lstStyle/>
          <a:p>
            <a:fld id="{BB719D89-0834-4D1A-B7F7-81E11783A9C4}" type="slidenum">
              <a:rPr lang="en-US" smtClean="0"/>
              <a:t>‹#›</a:t>
            </a:fld>
            <a:endParaRPr lang="en-US"/>
          </a:p>
        </p:txBody>
      </p:sp>
    </p:spTree>
    <p:extLst>
      <p:ext uri="{BB962C8B-B14F-4D97-AF65-F5344CB8AC3E}">
        <p14:creationId xmlns:p14="http://schemas.microsoft.com/office/powerpoint/2010/main" val="39640951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19D43-FDC4-29F7-C1A5-1E31CFF1446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EDF0C43-EDED-33D4-94C8-BB5A90B1F056}"/>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45E9EF52-4C06-9469-7795-DA3FEC930494}"/>
              </a:ext>
            </a:extLst>
          </p:cNvPr>
          <p:cNvSpPr>
            <a:spLocks noGrp="1"/>
          </p:cNvSpPr>
          <p:nvPr>
            <p:ph type="ftr" sz="quarter" idx="11"/>
          </p:nvPr>
        </p:nvSpPr>
        <p:spPr/>
        <p:txBody>
          <a:bodyPr/>
          <a:lstStyle/>
          <a:p>
            <a:r>
              <a:rPr lang="en-US"/>
              <a:t>© 2026 For more information contact Deloitte Central Mediterranean</a:t>
            </a:r>
          </a:p>
        </p:txBody>
      </p:sp>
      <p:sp>
        <p:nvSpPr>
          <p:cNvPr id="5" name="Slide Number Placeholder 4">
            <a:extLst>
              <a:ext uri="{FF2B5EF4-FFF2-40B4-BE49-F238E27FC236}">
                <a16:creationId xmlns:a16="http://schemas.microsoft.com/office/drawing/2014/main" id="{4183B24C-3926-5337-C463-91037018AA68}"/>
              </a:ext>
            </a:extLst>
          </p:cNvPr>
          <p:cNvSpPr>
            <a:spLocks noGrp="1"/>
          </p:cNvSpPr>
          <p:nvPr>
            <p:ph type="sldNum" sz="quarter" idx="12"/>
          </p:nvPr>
        </p:nvSpPr>
        <p:spPr/>
        <p:txBody>
          <a:bodyPr/>
          <a:lstStyle/>
          <a:p>
            <a:fld id="{BB719D89-0834-4D1A-B7F7-81E11783A9C4}" type="slidenum">
              <a:rPr lang="en-US" smtClean="0"/>
              <a:t>‹#›</a:t>
            </a:fld>
            <a:endParaRPr lang="en-US"/>
          </a:p>
        </p:txBody>
      </p:sp>
    </p:spTree>
    <p:extLst>
      <p:ext uri="{BB962C8B-B14F-4D97-AF65-F5344CB8AC3E}">
        <p14:creationId xmlns:p14="http://schemas.microsoft.com/office/powerpoint/2010/main" val="30286334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D5B94A0-DDB5-16E2-8C17-D04F638447A8}"/>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4CC2BF7D-128D-4821-D37F-C97358AC3F31}"/>
              </a:ext>
            </a:extLst>
          </p:cNvPr>
          <p:cNvSpPr>
            <a:spLocks noGrp="1"/>
          </p:cNvSpPr>
          <p:nvPr>
            <p:ph type="ftr" sz="quarter" idx="11"/>
          </p:nvPr>
        </p:nvSpPr>
        <p:spPr/>
        <p:txBody>
          <a:bodyPr/>
          <a:lstStyle/>
          <a:p>
            <a:r>
              <a:rPr lang="en-US"/>
              <a:t>© 2026 For more information contact Deloitte Central Mediterranean</a:t>
            </a:r>
          </a:p>
        </p:txBody>
      </p:sp>
      <p:sp>
        <p:nvSpPr>
          <p:cNvPr id="4" name="Slide Number Placeholder 3">
            <a:extLst>
              <a:ext uri="{FF2B5EF4-FFF2-40B4-BE49-F238E27FC236}">
                <a16:creationId xmlns:a16="http://schemas.microsoft.com/office/drawing/2014/main" id="{BFDD1A0E-EC50-9590-C146-A63C970BFA65}"/>
              </a:ext>
            </a:extLst>
          </p:cNvPr>
          <p:cNvSpPr>
            <a:spLocks noGrp="1"/>
          </p:cNvSpPr>
          <p:nvPr>
            <p:ph type="sldNum" sz="quarter" idx="12"/>
          </p:nvPr>
        </p:nvSpPr>
        <p:spPr/>
        <p:txBody>
          <a:bodyPr/>
          <a:lstStyle/>
          <a:p>
            <a:fld id="{BB719D89-0834-4D1A-B7F7-81E11783A9C4}" type="slidenum">
              <a:rPr lang="en-US" smtClean="0"/>
              <a:t>‹#›</a:t>
            </a:fld>
            <a:endParaRPr lang="en-US"/>
          </a:p>
        </p:txBody>
      </p:sp>
    </p:spTree>
    <p:extLst>
      <p:ext uri="{BB962C8B-B14F-4D97-AF65-F5344CB8AC3E}">
        <p14:creationId xmlns:p14="http://schemas.microsoft.com/office/powerpoint/2010/main" val="100212397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3" Type="http://schemas.openxmlformats.org/officeDocument/2006/relationships/tags" Target="../tags/tag1.xml"/><Relationship Id="rId2" Type="http://schemas.openxmlformats.org/officeDocument/2006/relationships/theme" Target="../theme/theme4.xml"/><Relationship Id="rId1" Type="http://schemas.openxmlformats.org/officeDocument/2006/relationships/slideLayout" Target="../slideLayouts/slideLayout15.xml"/><Relationship Id="rId5" Type="http://schemas.openxmlformats.org/officeDocument/2006/relationships/image" Target="../media/image2.emf"/><Relationship Id="rId4" Type="http://schemas.openxmlformats.org/officeDocument/2006/relationships/oleObject" Target="../embeddings/oleObject1.bin"/></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4111" r:id="rId2"/>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F3BF1C2-C491-5DA2-C254-643B56485421}"/>
              </a:ext>
            </a:extLst>
          </p:cNvPr>
          <p:cNvSpPr>
            <a:spLocks noGrp="1"/>
          </p:cNvSpPr>
          <p:nvPr>
            <p:ph type="title"/>
          </p:nvPr>
        </p:nvSpPr>
        <p:spPr>
          <a:xfrm>
            <a:off x="1676400" y="730250"/>
            <a:ext cx="21034375" cy="265112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1CF4B2D6-280C-D887-F350-C200CB982DF0}"/>
              </a:ext>
            </a:extLst>
          </p:cNvPr>
          <p:cNvSpPr>
            <a:spLocks noGrp="1"/>
          </p:cNvSpPr>
          <p:nvPr>
            <p:ph type="body" idx="1"/>
          </p:nvPr>
        </p:nvSpPr>
        <p:spPr>
          <a:xfrm>
            <a:off x="1676400" y="3651250"/>
            <a:ext cx="21034375" cy="870267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FC87519F-B4BF-001D-774C-925D1258D413}"/>
              </a:ext>
            </a:extLst>
          </p:cNvPr>
          <p:cNvSpPr>
            <a:spLocks noGrp="1"/>
          </p:cNvSpPr>
          <p:nvPr>
            <p:ph type="dt" sz="half" idx="2"/>
          </p:nvPr>
        </p:nvSpPr>
        <p:spPr>
          <a:xfrm>
            <a:off x="1676400" y="12712700"/>
            <a:ext cx="5487988" cy="730250"/>
          </a:xfrm>
          <a:prstGeom prst="rect">
            <a:avLst/>
          </a:prstGeom>
        </p:spPr>
        <p:txBody>
          <a:bodyPr vert="horz" lIns="91440" tIns="45720" rIns="91440" bIns="45720" rtlCol="0" anchor="ctr"/>
          <a:lstStyle>
            <a:lvl1pPr algn="l">
              <a:defRPr sz="1200">
                <a:solidFill>
                  <a:schemeClr val="tx1">
                    <a:tint val="82000"/>
                  </a:schemeClr>
                </a:solidFill>
              </a:defRPr>
            </a:lvl1pPr>
          </a:lstStyle>
          <a:p>
            <a:endParaRPr lang="en-US"/>
          </a:p>
        </p:txBody>
      </p:sp>
      <p:sp>
        <p:nvSpPr>
          <p:cNvPr id="5" name="Footer Placeholder 4">
            <a:extLst>
              <a:ext uri="{FF2B5EF4-FFF2-40B4-BE49-F238E27FC236}">
                <a16:creationId xmlns:a16="http://schemas.microsoft.com/office/drawing/2014/main" id="{407FC042-55C6-09E9-CCCB-60557FC005BF}"/>
              </a:ext>
            </a:extLst>
          </p:cNvPr>
          <p:cNvSpPr>
            <a:spLocks noGrp="1"/>
          </p:cNvSpPr>
          <p:nvPr>
            <p:ph type="ftr" sz="quarter" idx="3"/>
          </p:nvPr>
        </p:nvSpPr>
        <p:spPr>
          <a:xfrm>
            <a:off x="8078788" y="12712700"/>
            <a:ext cx="8229600" cy="730250"/>
          </a:xfrm>
          <a:prstGeom prst="rect">
            <a:avLst/>
          </a:prstGeom>
        </p:spPr>
        <p:txBody>
          <a:bodyPr vert="horz" lIns="91440" tIns="45720" rIns="91440" bIns="45720" rtlCol="0" anchor="ctr"/>
          <a:lstStyle>
            <a:lvl1pPr algn="ctr">
              <a:defRPr sz="1200">
                <a:solidFill>
                  <a:schemeClr val="tx1">
                    <a:tint val="82000"/>
                  </a:schemeClr>
                </a:solidFill>
              </a:defRPr>
            </a:lvl1pPr>
          </a:lstStyle>
          <a:p>
            <a:r>
              <a:rPr lang="en-US"/>
              <a:t>© 2026 For more information contact Deloitte Central Mediterranean</a:t>
            </a:r>
          </a:p>
        </p:txBody>
      </p:sp>
      <p:sp>
        <p:nvSpPr>
          <p:cNvPr id="6" name="Slide Number Placeholder 5">
            <a:extLst>
              <a:ext uri="{FF2B5EF4-FFF2-40B4-BE49-F238E27FC236}">
                <a16:creationId xmlns:a16="http://schemas.microsoft.com/office/drawing/2014/main" id="{9F1484A4-5E18-0C54-AE40-251EC277E1D2}"/>
              </a:ext>
            </a:extLst>
          </p:cNvPr>
          <p:cNvSpPr>
            <a:spLocks noGrp="1"/>
          </p:cNvSpPr>
          <p:nvPr>
            <p:ph type="sldNum" sz="quarter" idx="4"/>
          </p:nvPr>
        </p:nvSpPr>
        <p:spPr>
          <a:xfrm>
            <a:off x="17222788" y="12712700"/>
            <a:ext cx="5487987" cy="730250"/>
          </a:xfrm>
          <a:prstGeom prst="rect">
            <a:avLst/>
          </a:prstGeom>
        </p:spPr>
        <p:txBody>
          <a:bodyPr vert="horz" lIns="91440" tIns="45720" rIns="91440" bIns="45720" rtlCol="0" anchor="ctr"/>
          <a:lstStyle>
            <a:lvl1pPr algn="r">
              <a:defRPr sz="1200">
                <a:solidFill>
                  <a:schemeClr val="tx1">
                    <a:tint val="82000"/>
                  </a:schemeClr>
                </a:solidFill>
              </a:defRPr>
            </a:lvl1pPr>
          </a:lstStyle>
          <a:p>
            <a:r>
              <a:rPr lang="en-US" sz="800" dirty="0">
                <a:solidFill>
                  <a:schemeClr val="bg1"/>
                </a:solidFill>
                <a:ea typeface="Calibri"/>
                <a:cs typeface="Times New Roman"/>
              </a:rPr>
              <a:t>© 2026 For more information contact Deloitte Central Mediterranean. </a:t>
            </a:r>
            <a:r>
              <a:rPr lang="en-US" dirty="0">
                <a:solidFill>
                  <a:schemeClr val="bg1"/>
                </a:solidFill>
              </a:rPr>
              <a:t> </a:t>
            </a:r>
            <a:r>
              <a:rPr lang="en-US" dirty="0">
                <a:solidFill>
                  <a:srgbClr val="86BC25"/>
                </a:solidFill>
              </a:rPr>
              <a:t>|</a:t>
            </a:r>
            <a:r>
              <a:rPr lang="en-US" dirty="0"/>
              <a:t> </a:t>
            </a:r>
            <a:r>
              <a:rPr lang="en-US" dirty="0">
                <a:solidFill>
                  <a:schemeClr val="bg1"/>
                </a:solidFill>
              </a:rPr>
              <a:t>1</a:t>
            </a:r>
          </a:p>
        </p:txBody>
      </p:sp>
    </p:spTree>
    <p:extLst>
      <p:ext uri="{BB962C8B-B14F-4D97-AF65-F5344CB8AC3E}">
        <p14:creationId xmlns:p14="http://schemas.microsoft.com/office/powerpoint/2010/main" val="2742167714"/>
      </p:ext>
    </p:extLst>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1516077"/>
      </p:ext>
    </p:extLst>
  </p:cSld>
  <p:clrMap bg1="lt1" tx1="dk1" bg2="lt2" tx2="dk2" accent1="accent1" accent2="accent2" accent3="accent3" accent4="accent4" accent5="accent5" accent6="accent6" hlink="hlink" folHlink="folHlink"/>
  <p:sldLayoutIdLst>
    <p:sldLayoutId id="2147483651" r:id="rId1"/>
  </p:sldLayoutIdLst>
  <p:hf hdr="0" dt="0"/>
  <p:txStyles>
    <p:titleStyle>
      <a:lvl1pPr algn="ctr" defTabSz="914218" rtl="0" eaLnBrk="1" latinLnBrk="0" hangingPunct="1">
        <a:spcBef>
          <a:spcPct val="0"/>
        </a:spcBef>
        <a:buNone/>
        <a:defRPr sz="4400" kern="1200">
          <a:solidFill>
            <a:schemeClr val="tx1"/>
          </a:solidFill>
          <a:latin typeface="+mj-lt"/>
          <a:ea typeface="+mj-ea"/>
          <a:cs typeface="+mj-cs"/>
        </a:defRPr>
      </a:lvl1pPr>
    </p:titleStyle>
    <p:bodyStyle>
      <a:lvl1pPr marL="342832" indent="-342832" algn="l" defTabSz="914218"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02" indent="-285692" algn="l" defTabSz="914218"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772" indent="-228554" algn="l" defTabSz="914218"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880" indent="-228554" algn="l" defTabSz="914218"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6988" indent="-228554" algn="l" defTabSz="914218"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098" indent="-228554" algn="l" defTabSz="91421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206" indent="-228554" algn="l" defTabSz="91421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314" indent="-228554" algn="l" defTabSz="91421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422" indent="-228554" algn="l" defTabSz="91421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18" rtl="0" eaLnBrk="1" latinLnBrk="0" hangingPunct="1">
        <a:defRPr sz="1800" kern="1200">
          <a:solidFill>
            <a:schemeClr val="tx1"/>
          </a:solidFill>
          <a:latin typeface="+mn-lt"/>
          <a:ea typeface="+mn-ea"/>
          <a:cs typeface="+mn-cs"/>
        </a:defRPr>
      </a:lvl1pPr>
      <a:lvl2pPr marL="457108" algn="l" defTabSz="914218" rtl="0" eaLnBrk="1" latinLnBrk="0" hangingPunct="1">
        <a:defRPr sz="1800" kern="1200">
          <a:solidFill>
            <a:schemeClr val="tx1"/>
          </a:solidFill>
          <a:latin typeface="+mn-lt"/>
          <a:ea typeface="+mn-ea"/>
          <a:cs typeface="+mn-cs"/>
        </a:defRPr>
      </a:lvl2pPr>
      <a:lvl3pPr marL="914218" algn="l" defTabSz="914218" rtl="0" eaLnBrk="1" latinLnBrk="0" hangingPunct="1">
        <a:defRPr sz="1800" kern="1200">
          <a:solidFill>
            <a:schemeClr val="tx1"/>
          </a:solidFill>
          <a:latin typeface="+mn-lt"/>
          <a:ea typeface="+mn-ea"/>
          <a:cs typeface="+mn-cs"/>
        </a:defRPr>
      </a:lvl3pPr>
      <a:lvl4pPr marL="1371326" algn="l" defTabSz="914218" rtl="0" eaLnBrk="1" latinLnBrk="0" hangingPunct="1">
        <a:defRPr sz="1800" kern="1200">
          <a:solidFill>
            <a:schemeClr val="tx1"/>
          </a:solidFill>
          <a:latin typeface="+mn-lt"/>
          <a:ea typeface="+mn-ea"/>
          <a:cs typeface="+mn-cs"/>
        </a:defRPr>
      </a:lvl4pPr>
      <a:lvl5pPr marL="1828434" algn="l" defTabSz="914218" rtl="0" eaLnBrk="1" latinLnBrk="0" hangingPunct="1">
        <a:defRPr sz="1800" kern="1200">
          <a:solidFill>
            <a:schemeClr val="tx1"/>
          </a:solidFill>
          <a:latin typeface="+mn-lt"/>
          <a:ea typeface="+mn-ea"/>
          <a:cs typeface="+mn-cs"/>
        </a:defRPr>
      </a:lvl5pPr>
      <a:lvl6pPr marL="2285542" algn="l" defTabSz="914218" rtl="0" eaLnBrk="1" latinLnBrk="0" hangingPunct="1">
        <a:defRPr sz="1800" kern="1200">
          <a:solidFill>
            <a:schemeClr val="tx1"/>
          </a:solidFill>
          <a:latin typeface="+mn-lt"/>
          <a:ea typeface="+mn-ea"/>
          <a:cs typeface="+mn-cs"/>
        </a:defRPr>
      </a:lvl6pPr>
      <a:lvl7pPr marL="2742652" algn="l" defTabSz="914218" rtl="0" eaLnBrk="1" latinLnBrk="0" hangingPunct="1">
        <a:defRPr sz="1800" kern="1200">
          <a:solidFill>
            <a:schemeClr val="tx1"/>
          </a:solidFill>
          <a:latin typeface="+mn-lt"/>
          <a:ea typeface="+mn-ea"/>
          <a:cs typeface="+mn-cs"/>
        </a:defRPr>
      </a:lvl7pPr>
      <a:lvl8pPr marL="3199760" algn="l" defTabSz="914218" rtl="0" eaLnBrk="1" latinLnBrk="0" hangingPunct="1">
        <a:defRPr sz="1800" kern="1200">
          <a:solidFill>
            <a:schemeClr val="tx1"/>
          </a:solidFill>
          <a:latin typeface="+mn-lt"/>
          <a:ea typeface="+mn-ea"/>
          <a:cs typeface="+mn-cs"/>
        </a:defRPr>
      </a:lvl8pPr>
      <a:lvl9pPr marL="3656868" algn="l" defTabSz="914218"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3"/>
            </p:custDataLst>
          </p:nvPr>
        </p:nvGraphicFramePr>
        <p:xfrm>
          <a:off x="4238" y="3183"/>
          <a:ext cx="4233" cy="3174"/>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4" name="Object 3" hidden="1"/>
                      <p:cNvPicPr/>
                      <p:nvPr/>
                    </p:nvPicPr>
                    <p:blipFill>
                      <a:blip r:embed="rId5"/>
                      <a:stretch>
                        <a:fillRect/>
                      </a:stretch>
                    </p:blipFill>
                    <p:spPr>
                      <a:xfrm>
                        <a:off x="4238" y="3183"/>
                        <a:ext cx="4233" cy="3174"/>
                      </a:xfrm>
                      <a:prstGeom prst="rect">
                        <a:avLst/>
                      </a:prstGeom>
                    </p:spPr>
                  </p:pic>
                </p:oleObj>
              </mc:Fallback>
            </mc:AlternateContent>
          </a:graphicData>
        </a:graphic>
      </p:graphicFrame>
      <p:sp>
        <p:nvSpPr>
          <p:cNvPr id="2" name="Title Placeholder 1"/>
          <p:cNvSpPr>
            <a:spLocks noGrp="1"/>
          </p:cNvSpPr>
          <p:nvPr>
            <p:ph type="title"/>
          </p:nvPr>
        </p:nvSpPr>
        <p:spPr bwMode="gray">
          <a:xfrm>
            <a:off x="900117" y="691328"/>
            <a:ext cx="22648749" cy="680272"/>
          </a:xfrm>
          <a:prstGeom prst="rect">
            <a:avLst/>
          </a:prstGeom>
        </p:spPr>
        <p:txBody>
          <a:bodyPr vert="horz" lIns="0" tIns="0" rIns="0" bIns="0" rtlCol="0" anchor="t" anchorCtr="0">
            <a:noAutofit/>
          </a:bodyPr>
          <a:lstStyle/>
          <a:p>
            <a:r>
              <a:rPr lang="en-US" noProof="0" dirty="0"/>
              <a:t>Click to edit Master title style</a:t>
            </a:r>
          </a:p>
        </p:txBody>
      </p:sp>
      <p:sp>
        <p:nvSpPr>
          <p:cNvPr id="15" name="CaseCode"/>
          <p:cNvSpPr txBox="1"/>
          <p:nvPr/>
        </p:nvSpPr>
        <p:spPr>
          <a:xfrm>
            <a:off x="12672018" y="13039347"/>
            <a:ext cx="9794395" cy="492442"/>
          </a:xfrm>
          <a:prstGeom prst="rect">
            <a:avLst/>
          </a:prstGeom>
          <a:noFill/>
        </p:spPr>
        <p:txBody>
          <a:bodyPr wrap="square" lIns="0" tIns="0" rIns="0" bIns="0" rtlCol="0">
            <a:spAutoFit/>
          </a:bodyPr>
          <a:lstStyle/>
          <a:p>
            <a:pPr marL="0" indent="0" algn="r">
              <a:spcBef>
                <a:spcPts val="0"/>
              </a:spcBef>
              <a:buSzPct val="100000"/>
              <a:buFont typeface="Arial"/>
              <a:buNone/>
            </a:pPr>
            <a:r>
              <a:rPr lang="en-US" sz="1600" noProof="0" dirty="0">
                <a:solidFill>
                  <a:schemeClr val="tx1"/>
                </a:solidFill>
                <a:latin typeface="Aptos" panose="020B0004020202020204" pitchFamily="34" charset="0"/>
                <a:cs typeface="Calibri" panose="020F0502020204030204" pitchFamily="34" charset="0"/>
              </a:rPr>
              <a:t>Presentation title</a:t>
            </a:r>
            <a:br>
              <a:rPr lang="en-US" sz="1600" noProof="0" dirty="0">
                <a:solidFill>
                  <a:schemeClr val="tx1"/>
                </a:solidFill>
                <a:latin typeface="Aptos" panose="020B0004020202020204" pitchFamily="34" charset="0"/>
                <a:cs typeface="Calibri" panose="020F0502020204030204" pitchFamily="34" charset="0"/>
              </a:rPr>
            </a:br>
            <a:r>
              <a:rPr lang="en-US" sz="1600" noProof="0" dirty="0">
                <a:solidFill>
                  <a:schemeClr val="tx1"/>
                </a:solidFill>
                <a:latin typeface="Aptos" panose="020B0004020202020204" pitchFamily="34" charset="0"/>
                <a:cs typeface="Calibri" panose="020F0502020204030204" pitchFamily="34" charset="0"/>
              </a:rPr>
              <a:t>[To edit, click View &gt; Slide Master &gt; Slide Master]</a:t>
            </a:r>
          </a:p>
        </p:txBody>
      </p:sp>
      <p:sp>
        <p:nvSpPr>
          <p:cNvPr id="18" name="Copyright"/>
          <p:cNvSpPr txBox="1"/>
          <p:nvPr/>
        </p:nvSpPr>
        <p:spPr>
          <a:xfrm>
            <a:off x="900117" y="13030127"/>
            <a:ext cx="10711731" cy="492442"/>
          </a:xfrm>
          <a:prstGeom prst="rect">
            <a:avLst/>
          </a:prstGeom>
          <a:noFill/>
        </p:spPr>
        <p:txBody>
          <a:bodyPr wrap="square" lIns="0" tIns="0" rIns="0" bIns="0" rtlCol="0">
            <a:spAutoFit/>
          </a:bodyPr>
          <a:lstStyle/>
          <a:p>
            <a:pPr marL="0" indent="0">
              <a:spcBef>
                <a:spcPts val="900"/>
              </a:spcBef>
              <a:buSzPct val="100000"/>
              <a:buFont typeface="Arial"/>
              <a:buNone/>
            </a:pPr>
            <a:r>
              <a:rPr lang="en-US" sz="1600" noProof="0" dirty="0">
                <a:solidFill>
                  <a:schemeClr val="tx1"/>
                </a:solidFill>
                <a:latin typeface="Aptos" panose="020B0004020202020204" pitchFamily="34" charset="0"/>
                <a:cs typeface="Calibri" panose="020F0502020204030204" pitchFamily="34" charset="0"/>
              </a:rPr>
              <a:t>Member firms and DTTL: Insert appropriate copyright</a:t>
            </a:r>
            <a:br>
              <a:rPr lang="en-US" sz="1600" noProof="0" dirty="0">
                <a:solidFill>
                  <a:schemeClr val="tx1"/>
                </a:solidFill>
                <a:latin typeface="Aptos" panose="020B0004020202020204" pitchFamily="34" charset="0"/>
                <a:cs typeface="Calibri" panose="020F0502020204030204" pitchFamily="34" charset="0"/>
              </a:rPr>
            </a:br>
            <a:r>
              <a:rPr lang="en-US" sz="1600" noProof="0" dirty="0">
                <a:solidFill>
                  <a:schemeClr val="tx1"/>
                </a:solidFill>
                <a:latin typeface="Aptos" panose="020B0004020202020204" pitchFamily="34" charset="0"/>
                <a:cs typeface="Calibri" panose="020F0502020204030204" pitchFamily="34" charset="0"/>
              </a:rPr>
              <a:t>[To edit, click View &gt; Slide Master &gt; Slide Master]</a:t>
            </a:r>
          </a:p>
        </p:txBody>
      </p:sp>
      <p:sp>
        <p:nvSpPr>
          <p:cNvPr id="19" name="Text Placeholder 18"/>
          <p:cNvSpPr>
            <a:spLocks noGrp="1"/>
          </p:cNvSpPr>
          <p:nvPr>
            <p:ph type="body" idx="1"/>
          </p:nvPr>
        </p:nvSpPr>
        <p:spPr>
          <a:xfrm>
            <a:off x="900117" y="3429000"/>
            <a:ext cx="22610944" cy="9296400"/>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3" name="TextBox 2"/>
          <p:cNvSpPr txBox="1"/>
          <p:nvPr/>
        </p:nvSpPr>
        <p:spPr>
          <a:xfrm>
            <a:off x="22856629" y="13039347"/>
            <a:ext cx="616030" cy="246222"/>
          </a:xfrm>
          <a:prstGeom prst="rect">
            <a:avLst/>
          </a:prstGeom>
          <a:noFill/>
        </p:spPr>
        <p:txBody>
          <a:bodyPr wrap="square" lIns="0" tIns="0" rIns="0" bIns="0" rtlCol="0">
            <a:spAutoFit/>
          </a:bodyPr>
          <a:lstStyle/>
          <a:p>
            <a:pPr marL="0" indent="0" algn="r">
              <a:spcBef>
                <a:spcPts val="900"/>
              </a:spcBef>
              <a:buSzPct val="100000"/>
              <a:buFont typeface="Arial"/>
              <a:buNone/>
            </a:pPr>
            <a:fld id="{C58DF478-B544-4ED8-9ED4-6A2648E2D233}" type="slidenum">
              <a:rPr lang="en-US" sz="1600" noProof="0" smtClean="0">
                <a:solidFill>
                  <a:schemeClr val="tx1"/>
                </a:solidFill>
                <a:latin typeface="Aptos" panose="020B0004020202020204" pitchFamily="34" charset="0"/>
                <a:cs typeface="Calibri" panose="020F0502020204030204" pitchFamily="34" charset="0"/>
              </a:rPr>
              <a:pPr marL="0" indent="0" algn="r">
                <a:spcBef>
                  <a:spcPts val="900"/>
                </a:spcBef>
                <a:buSzPct val="100000"/>
                <a:buFont typeface="Arial"/>
                <a:buNone/>
              </a:pPr>
              <a:t>‹#›</a:t>
            </a:fld>
            <a:endParaRPr lang="en-US" sz="1600" noProof="0" dirty="0">
              <a:solidFill>
                <a:schemeClr val="tx1"/>
              </a:solidFill>
              <a:latin typeface="Aptos" panose="020B0004020202020204" pitchFamily="34" charset="0"/>
              <a:cs typeface="Calibri" panose="020F0502020204030204" pitchFamily="34" charset="0"/>
            </a:endParaRPr>
          </a:p>
        </p:txBody>
      </p:sp>
    </p:spTree>
    <p:extLst>
      <p:ext uri="{BB962C8B-B14F-4D97-AF65-F5344CB8AC3E}">
        <p14:creationId xmlns:p14="http://schemas.microsoft.com/office/powerpoint/2010/main" val="2293527395"/>
      </p:ext>
    </p:extLst>
  </p:cSld>
  <p:clrMap bg1="lt1" tx1="dk1" bg2="lt2" tx2="dk2" accent1="accent1" accent2="accent2" accent3="accent3" accent4="accent4" accent5="accent5" accent6="accent6" hlink="hlink" folHlink="folHlink"/>
  <p:sldLayoutIdLst>
    <p:sldLayoutId id="2147484110" r:id="rId1"/>
  </p:sldLayoutIdLst>
  <p:transition>
    <p:fade/>
  </p:transition>
  <p:hf hdr="0" dt="0"/>
  <p:txStyles>
    <p:titleStyle>
      <a:lvl1pPr algn="l" defTabSz="685800" rtl="0" eaLnBrk="1" latinLnBrk="0" hangingPunct="1">
        <a:spcBef>
          <a:spcPct val="0"/>
        </a:spcBef>
        <a:buNone/>
        <a:defRPr sz="2100" kern="1200">
          <a:solidFill>
            <a:schemeClr val="tx1"/>
          </a:solidFill>
          <a:latin typeface="Aptos" panose="020B0004020202020204" pitchFamily="34" charset="0"/>
          <a:ea typeface="+mj-ea"/>
          <a:cs typeface="Calibri Light" panose="020F0302020204030204" pitchFamily="34" charset="0"/>
        </a:defRPr>
      </a:lvl1pPr>
    </p:titleStyle>
    <p:bodyStyle>
      <a:lvl1pPr marL="0" indent="0" algn="l" defTabSz="685800" rtl="0" eaLnBrk="1" latinLnBrk="0" hangingPunct="1">
        <a:lnSpc>
          <a:spcPct val="100000"/>
        </a:lnSpc>
        <a:spcBef>
          <a:spcPts val="200"/>
        </a:spcBef>
        <a:spcAft>
          <a:spcPts val="200"/>
        </a:spcAft>
        <a:buSzPct val="100000"/>
        <a:buFontTx/>
        <a:buNone/>
        <a:defRPr sz="1200" b="0" kern="1200">
          <a:solidFill>
            <a:schemeClr val="tx1"/>
          </a:solidFill>
          <a:latin typeface="Aptos" panose="020B0004020202020204" pitchFamily="34" charset="0"/>
          <a:ea typeface="+mn-ea"/>
          <a:cs typeface="Calibri Light" panose="020F0302020204030204" pitchFamily="34" charset="0"/>
        </a:defRPr>
      </a:lvl1pPr>
      <a:lvl2pPr marL="179388" indent="-179388" algn="l" defTabSz="685800" rtl="0" eaLnBrk="1" latinLnBrk="0" hangingPunct="1">
        <a:lnSpc>
          <a:spcPct val="100000"/>
        </a:lnSpc>
        <a:spcBef>
          <a:spcPts val="200"/>
        </a:spcBef>
        <a:spcAft>
          <a:spcPts val="200"/>
        </a:spcAft>
        <a:buClrTx/>
        <a:buSzPct val="100000"/>
        <a:buFont typeface="Arial" panose="020B0604020202020204" pitchFamily="34" charset="0"/>
        <a:buChar char="•"/>
        <a:defRPr lang="en-US" sz="1200" b="0" kern="1200" dirty="0" smtClean="0">
          <a:solidFill>
            <a:schemeClr val="tx1"/>
          </a:solidFill>
          <a:latin typeface="Aptos" panose="020B0004020202020204" pitchFamily="34" charset="0"/>
          <a:ea typeface="+mn-ea"/>
          <a:cs typeface="Calibri Light" panose="020F0302020204030204" pitchFamily="34" charset="0"/>
        </a:defRPr>
      </a:lvl2pPr>
      <a:lvl3pPr marL="360363" indent="-180975" algn="l" defTabSz="685800" rtl="0" eaLnBrk="1" latinLnBrk="0" hangingPunct="1">
        <a:lnSpc>
          <a:spcPct val="100000"/>
        </a:lnSpc>
        <a:spcBef>
          <a:spcPts val="200"/>
        </a:spcBef>
        <a:spcAft>
          <a:spcPts val="200"/>
        </a:spcAft>
        <a:buClrTx/>
        <a:buSzPct val="100000"/>
        <a:buFont typeface="Arial" panose="020B0604020202020204" pitchFamily="34" charset="0"/>
        <a:buChar char="−"/>
        <a:defRPr lang="en-US" sz="1200" b="0" kern="1200" dirty="0" smtClean="0">
          <a:solidFill>
            <a:schemeClr val="tx1"/>
          </a:solidFill>
          <a:latin typeface="Aptos" panose="020B0004020202020204" pitchFamily="34" charset="0"/>
          <a:ea typeface="+mn-ea"/>
          <a:cs typeface="Calibri Light" panose="020F0302020204030204" pitchFamily="34" charset="0"/>
        </a:defRPr>
      </a:lvl3pPr>
      <a:lvl4pPr marL="538163" indent="-177800" algn="l" defTabSz="685800" rtl="0" eaLnBrk="1" latinLnBrk="0" hangingPunct="1">
        <a:lnSpc>
          <a:spcPct val="100000"/>
        </a:lnSpc>
        <a:spcBef>
          <a:spcPts val="200"/>
        </a:spcBef>
        <a:spcAft>
          <a:spcPts val="200"/>
        </a:spcAft>
        <a:buClrTx/>
        <a:buSzPct val="100000"/>
        <a:buFont typeface="Arial" panose="020B0604020202020204" pitchFamily="34" charset="0"/>
        <a:buChar char="◦"/>
        <a:defRPr lang="en-US" sz="1200" b="0" kern="1200" baseline="0" dirty="0" smtClean="0">
          <a:solidFill>
            <a:schemeClr val="tx1"/>
          </a:solidFill>
          <a:latin typeface="Aptos" panose="020B0004020202020204" pitchFamily="34" charset="0"/>
          <a:ea typeface="+mn-ea"/>
          <a:cs typeface="Calibri Light" panose="020F0302020204030204" pitchFamily="34" charset="0"/>
        </a:defRPr>
      </a:lvl4pPr>
      <a:lvl5pPr marL="717550" indent="-179388" algn="l" defTabSz="598885" rtl="0" eaLnBrk="1" latinLnBrk="0" hangingPunct="1">
        <a:lnSpc>
          <a:spcPct val="100000"/>
        </a:lnSpc>
        <a:spcBef>
          <a:spcPts val="200"/>
        </a:spcBef>
        <a:spcAft>
          <a:spcPts val="200"/>
        </a:spcAft>
        <a:buClrTx/>
        <a:buSzPct val="100000"/>
        <a:buFont typeface="Arial" panose="020B0604020202020204" pitchFamily="34" charset="0"/>
        <a:buChar char="−"/>
        <a:tabLst/>
        <a:defRPr lang="en-US" sz="1200" b="0" kern="1200" baseline="0" dirty="0" smtClean="0">
          <a:solidFill>
            <a:schemeClr val="tx1"/>
          </a:solidFill>
          <a:latin typeface="Aptos" panose="020B0004020202020204" pitchFamily="34" charset="0"/>
          <a:ea typeface="+mn-ea"/>
          <a:cs typeface="Calibri Light" panose="020F0302020204030204" pitchFamily="34" charset="0"/>
        </a:defRPr>
      </a:lvl5pPr>
      <a:lvl6pPr marL="399600" indent="-132300" algn="l" defTabSz="685800" rtl="0" eaLnBrk="1" latinLnBrk="0" hangingPunct="1">
        <a:spcBef>
          <a:spcPts val="0"/>
        </a:spcBef>
        <a:spcAft>
          <a:spcPts val="750"/>
        </a:spcAft>
        <a:buFont typeface="Verdana" panose="020B0604030504040204" pitchFamily="34" charset="0"/>
        <a:buChar char="−"/>
        <a:defRPr sz="900" kern="1200" baseline="0">
          <a:solidFill>
            <a:schemeClr val="tx1"/>
          </a:solidFill>
          <a:latin typeface="+mn-lt"/>
          <a:ea typeface="+mn-ea"/>
          <a:cs typeface="+mn-cs"/>
        </a:defRPr>
      </a:lvl6pPr>
      <a:lvl7pPr marL="399600" indent="-132300" algn="l" defTabSz="685800" rtl="0" eaLnBrk="1" latinLnBrk="0" hangingPunct="1">
        <a:spcBef>
          <a:spcPts val="0"/>
        </a:spcBef>
        <a:spcAft>
          <a:spcPts val="750"/>
        </a:spcAft>
        <a:buFont typeface="Verdana" panose="020B0604030504040204" pitchFamily="34" charset="0"/>
        <a:buChar char="−"/>
        <a:defRPr sz="900" kern="1200">
          <a:solidFill>
            <a:schemeClr val="tx1"/>
          </a:solidFill>
          <a:latin typeface="+mn-lt"/>
          <a:ea typeface="+mn-ea"/>
          <a:cs typeface="+mn-cs"/>
        </a:defRPr>
      </a:lvl7pPr>
      <a:lvl8pPr marL="399600" indent="-132300" algn="l" defTabSz="685800" rtl="0" eaLnBrk="1" latinLnBrk="0" hangingPunct="1">
        <a:spcBef>
          <a:spcPts val="0"/>
        </a:spcBef>
        <a:spcAft>
          <a:spcPts val="750"/>
        </a:spcAft>
        <a:buFont typeface="Verdana" panose="020B0604030504040204" pitchFamily="34" charset="0"/>
        <a:buChar char="−"/>
        <a:defRPr sz="900" kern="1200" baseline="0">
          <a:solidFill>
            <a:schemeClr val="tx1"/>
          </a:solidFill>
          <a:latin typeface="+mn-lt"/>
          <a:ea typeface="+mn-ea"/>
          <a:cs typeface="+mn-cs"/>
        </a:defRPr>
      </a:lvl8pPr>
      <a:lvl9pPr marL="399600" indent="-132300" algn="l" defTabSz="685800" rtl="0" eaLnBrk="1" latinLnBrk="0" hangingPunct="1">
        <a:spcBef>
          <a:spcPts val="0"/>
        </a:spcBef>
        <a:spcAft>
          <a:spcPts val="750"/>
        </a:spcAft>
        <a:buFont typeface="Verdana" panose="020B0604030504040204" pitchFamily="34" charset="0"/>
        <a:buChar char="−"/>
        <a:defRPr sz="900" kern="1200" baseline="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85" orient="horz" pos="8016" userDrawn="1">
          <p15:clr>
            <a:srgbClr val="F26B43"/>
          </p15:clr>
        </p15:guide>
        <p15:guide id="87" orient="horz" pos="8208" userDrawn="1">
          <p15:clr>
            <a:srgbClr val="F26B43"/>
          </p15:clr>
        </p15:guide>
        <p15:guide id="88" orient="horz" pos="2160" userDrawn="1">
          <p15:clr>
            <a:srgbClr val="F26B43"/>
          </p15:clr>
        </p15:guide>
        <p15:guide id="90" pos="7681" userDrawn="1">
          <p15:clr>
            <a:srgbClr val="F26B43"/>
          </p15:clr>
        </p15:guide>
        <p15:guide id="93" pos="7489" userDrawn="1">
          <p15:clr>
            <a:srgbClr val="F26B43"/>
          </p15:clr>
        </p15:guide>
        <p15:guide id="94" pos="14786" userDrawn="1">
          <p15:clr>
            <a:srgbClr val="F26B43"/>
          </p15:clr>
        </p15:guide>
        <p15:guide id="95" pos="7873" userDrawn="1">
          <p15:clr>
            <a:srgbClr val="F26B43"/>
          </p15:clr>
        </p15:guide>
        <p15:guide id="96" orient="horz" pos="432" userDrawn="1">
          <p15:clr>
            <a:srgbClr val="F26B43"/>
          </p15:clr>
        </p15:guide>
        <p15:guide id="97" orient="horz" pos="864" userDrawn="1">
          <p15:clr>
            <a:srgbClr val="F26B43"/>
          </p15:clr>
        </p15:guide>
        <p15:guide id="98" pos="528"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9359" y="549276"/>
            <a:ext cx="21948458" cy="2286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219359" y="3200403"/>
            <a:ext cx="21948458" cy="905192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EA099978-FABD-D3AA-3EEF-AB24028553E4}"/>
              </a:ext>
            </a:extLst>
          </p:cNvPr>
          <p:cNvSpPr>
            <a:spLocks/>
          </p:cNvSpPr>
          <p:nvPr userDrawn="1"/>
        </p:nvSpPr>
        <p:spPr bwMode="auto">
          <a:xfrm>
            <a:off x="1078230" y="12967308"/>
            <a:ext cx="7293862" cy="3433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0" bIns="0">
            <a:noAutofit/>
          </a:bodyPr>
          <a:lstStyle/>
          <a:p>
            <a:fld id="{C84F2FB2-4A16-1542-BD5E-F56870239E74}" type="slidenum">
              <a:rPr lang="en-US" sz="1600" smtClean="0">
                <a:solidFill>
                  <a:schemeClr val="tx1">
                    <a:lumMod val="50000"/>
                    <a:lumOff val="50000"/>
                  </a:schemeClr>
                </a:solidFill>
                <a:latin typeface="Open Sans" charset="0"/>
                <a:ea typeface="Open Sans" charset="0"/>
                <a:cs typeface="Open Sans" charset="0"/>
                <a:sym typeface="Frutiger Next Pro Light" charset="0"/>
              </a:rPr>
              <a:pPr/>
              <a:t>‹#›</a:t>
            </a:fld>
            <a:r>
              <a:rPr lang="en-US" sz="1600" dirty="0">
                <a:solidFill>
                  <a:schemeClr val="tx1">
                    <a:lumMod val="50000"/>
                    <a:lumOff val="50000"/>
                  </a:schemeClr>
                </a:solidFill>
                <a:latin typeface="Open Sans" charset="0"/>
                <a:ea typeface="Open Sans" charset="0"/>
                <a:cs typeface="Open Sans" charset="0"/>
                <a:sym typeface="Frutiger Next Pro Light" charset="0"/>
              </a:rPr>
              <a:t>  | </a:t>
            </a:r>
            <a:r>
              <a:rPr lang="en-US" sz="1600" b="0" i="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sym typeface="Frutiger Next Pro Light" charset="0"/>
              </a:rPr>
              <a:t>Copyright © 2026 Deloitte Central Mediterranean. All rights reserved. </a:t>
            </a:r>
            <a:endParaRPr lang="en-US" sz="1600" dirty="0">
              <a:solidFill>
                <a:schemeClr val="tx1">
                  <a:lumMod val="50000"/>
                  <a:lumOff val="50000"/>
                </a:schemeClr>
              </a:solidFill>
              <a:latin typeface="Open Sans" charset="0"/>
              <a:ea typeface="Open Sans" charset="0"/>
              <a:cs typeface="Open Sans" charset="0"/>
              <a:sym typeface="Frutiger Next Pro Light" charset="0"/>
            </a:endParaRPr>
          </a:p>
        </p:txBody>
      </p:sp>
      <p:grpSp>
        <p:nvGrpSpPr>
          <p:cNvPr id="8" name="Group 7">
            <a:extLst>
              <a:ext uri="{FF2B5EF4-FFF2-40B4-BE49-F238E27FC236}">
                <a16:creationId xmlns:a16="http://schemas.microsoft.com/office/drawing/2014/main" id="{FC233B12-7A33-98EC-3268-F17E306779B4}"/>
              </a:ext>
            </a:extLst>
          </p:cNvPr>
          <p:cNvGrpSpPr/>
          <p:nvPr userDrawn="1"/>
        </p:nvGrpSpPr>
        <p:grpSpPr>
          <a:xfrm>
            <a:off x="22183522" y="13001592"/>
            <a:ext cx="1239509" cy="235624"/>
            <a:chOff x="460248" y="344424"/>
            <a:chExt cx="1819656" cy="345948"/>
          </a:xfrm>
        </p:grpSpPr>
        <p:sp>
          <p:nvSpPr>
            <p:cNvPr id="9" name="Freeform 101">
              <a:extLst>
                <a:ext uri="{FF2B5EF4-FFF2-40B4-BE49-F238E27FC236}">
                  <a16:creationId xmlns:a16="http://schemas.microsoft.com/office/drawing/2014/main" id="{B245E105-E36B-7A48-D631-18854A5F54D2}"/>
                </a:ext>
              </a:extLst>
            </p:cNvPr>
            <p:cNvSpPr/>
            <p:nvPr userDrawn="1"/>
          </p:nvSpPr>
          <p:spPr>
            <a:xfrm>
              <a:off x="2182367" y="591312"/>
              <a:ext cx="97537" cy="99060"/>
            </a:xfrm>
            <a:custGeom>
              <a:avLst/>
              <a:gdLst/>
              <a:ahLst/>
              <a:cxnLst/>
              <a:rect l="0" t="0" r="0" b="0"/>
              <a:pathLst>
                <a:path w="97537" h="99060">
                  <a:moveTo>
                    <a:pt x="0" y="49530"/>
                  </a:moveTo>
                  <a:cubicBezTo>
                    <a:pt x="0" y="22225"/>
                    <a:pt x="21844" y="0"/>
                    <a:pt x="48768" y="0"/>
                  </a:cubicBezTo>
                  <a:cubicBezTo>
                    <a:pt x="75693" y="0"/>
                    <a:pt x="97537" y="22225"/>
                    <a:pt x="97537" y="49530"/>
                  </a:cubicBezTo>
                  <a:cubicBezTo>
                    <a:pt x="97537" y="76835"/>
                    <a:pt x="75693" y="99060"/>
                    <a:pt x="48768" y="99060"/>
                  </a:cubicBezTo>
                  <a:cubicBezTo>
                    <a:pt x="21844" y="99060"/>
                    <a:pt x="0" y="76835"/>
                    <a:pt x="0" y="49530"/>
                  </a:cubicBezTo>
                  <a:close/>
                  <a:moveTo>
                    <a:pt x="4034791" y="6266688"/>
                  </a:moveTo>
                </a:path>
              </a:pathLst>
            </a:custGeom>
            <a:solidFill>
              <a:srgbClr val="86BC25">
                <a:alpha val="100000"/>
              </a:srgbClr>
            </a:solidFill>
            <a:ln w="12700" cap="flat" cmpd="sng" algn="ctr">
              <a:noFill/>
              <a:prstDash val="soli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3600"/>
            </a:p>
          </p:txBody>
        </p:sp>
        <p:sp>
          <p:nvSpPr>
            <p:cNvPr id="10" name="Freeform 102">
              <a:extLst>
                <a:ext uri="{FF2B5EF4-FFF2-40B4-BE49-F238E27FC236}">
                  <a16:creationId xmlns:a16="http://schemas.microsoft.com/office/drawing/2014/main" id="{C85D416D-5450-7659-7928-68C28A63C0CA}"/>
                </a:ext>
              </a:extLst>
            </p:cNvPr>
            <p:cNvSpPr/>
            <p:nvPr userDrawn="1"/>
          </p:nvSpPr>
          <p:spPr>
            <a:xfrm>
              <a:off x="460248" y="345948"/>
              <a:ext cx="277368" cy="338329"/>
            </a:xfrm>
            <a:custGeom>
              <a:avLst/>
              <a:gdLst/>
              <a:ahLst/>
              <a:cxnLst/>
              <a:rect l="0" t="0" r="0" b="0"/>
              <a:pathLst>
                <a:path w="277368" h="338329">
                  <a:moveTo>
                    <a:pt x="277368" y="161799"/>
                  </a:moveTo>
                  <a:cubicBezTo>
                    <a:pt x="277368" y="218441"/>
                    <a:pt x="261899" y="262256"/>
                    <a:pt x="231940" y="292481"/>
                  </a:cubicBezTo>
                  <a:cubicBezTo>
                    <a:pt x="201980" y="322707"/>
                    <a:pt x="159461" y="338329"/>
                    <a:pt x="105346" y="338329"/>
                  </a:cubicBezTo>
                  <a:cubicBezTo>
                    <a:pt x="0" y="338329"/>
                    <a:pt x="0" y="338329"/>
                    <a:pt x="0" y="338329"/>
                  </a:cubicBezTo>
                  <a:cubicBezTo>
                    <a:pt x="0" y="0"/>
                    <a:pt x="0" y="0"/>
                    <a:pt x="0" y="0"/>
                  </a:cubicBezTo>
                  <a:cubicBezTo>
                    <a:pt x="113068" y="0"/>
                    <a:pt x="113068" y="0"/>
                    <a:pt x="113068" y="0"/>
                  </a:cubicBezTo>
                  <a:cubicBezTo>
                    <a:pt x="165265" y="0"/>
                    <a:pt x="205854" y="14606"/>
                    <a:pt x="234848" y="41911"/>
                  </a:cubicBezTo>
                  <a:cubicBezTo>
                    <a:pt x="262877" y="70231"/>
                    <a:pt x="277368" y="110237"/>
                    <a:pt x="277368" y="161799"/>
                  </a:cubicBezTo>
                  <a:moveTo>
                    <a:pt x="185559" y="165736"/>
                  </a:moveTo>
                  <a:cubicBezTo>
                    <a:pt x="185559" y="134493"/>
                    <a:pt x="179755" y="111125"/>
                    <a:pt x="168160" y="96520"/>
                  </a:cubicBezTo>
                  <a:cubicBezTo>
                    <a:pt x="155600" y="81916"/>
                    <a:pt x="138201" y="74042"/>
                    <a:pt x="114046" y="74042"/>
                  </a:cubicBezTo>
                  <a:cubicBezTo>
                    <a:pt x="87947" y="74042"/>
                    <a:pt x="87947" y="74042"/>
                    <a:pt x="87947" y="74042"/>
                  </a:cubicBezTo>
                  <a:cubicBezTo>
                    <a:pt x="87947" y="263272"/>
                    <a:pt x="87947" y="263272"/>
                    <a:pt x="87947" y="263272"/>
                  </a:cubicBezTo>
                  <a:cubicBezTo>
                    <a:pt x="107276" y="263272"/>
                    <a:pt x="107276" y="263272"/>
                    <a:pt x="107276" y="263272"/>
                  </a:cubicBezTo>
                  <a:cubicBezTo>
                    <a:pt x="134340" y="263272"/>
                    <a:pt x="154635" y="255398"/>
                    <a:pt x="167195" y="238887"/>
                  </a:cubicBezTo>
                  <a:cubicBezTo>
                    <a:pt x="179755" y="223267"/>
                    <a:pt x="185559" y="198882"/>
                    <a:pt x="185559" y="165736"/>
                  </a:cubicBezTo>
                </a:path>
              </a:pathLst>
            </a:custGeom>
            <a:solidFill>
              <a:srgbClr val="000000">
                <a:alpha val="100000"/>
              </a:srgbClr>
            </a:solidFill>
            <a:ln w="12700" cap="flat" cmpd="sng" algn="ctr">
              <a:noFill/>
              <a:prstDash val="soli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3600"/>
            </a:p>
          </p:txBody>
        </p:sp>
        <p:sp>
          <p:nvSpPr>
            <p:cNvPr id="11" name="Freeform 103">
              <a:extLst>
                <a:ext uri="{FF2B5EF4-FFF2-40B4-BE49-F238E27FC236}">
                  <a16:creationId xmlns:a16="http://schemas.microsoft.com/office/drawing/2014/main" id="{6BF9B478-3A85-8ED7-3A0C-BA7173123219}"/>
                </a:ext>
              </a:extLst>
            </p:cNvPr>
            <p:cNvSpPr/>
            <p:nvPr userDrawn="1"/>
          </p:nvSpPr>
          <p:spPr>
            <a:xfrm>
              <a:off x="1028700" y="344425"/>
              <a:ext cx="83819" cy="339852"/>
            </a:xfrm>
            <a:custGeom>
              <a:avLst/>
              <a:gdLst/>
              <a:ahLst/>
              <a:cxnLst/>
              <a:rect l="0" t="0" r="0" b="0"/>
              <a:pathLst>
                <a:path w="83819" h="339852">
                  <a:moveTo>
                    <a:pt x="0" y="339852"/>
                  </a:moveTo>
                  <a:lnTo>
                    <a:pt x="83819" y="339852"/>
                  </a:lnTo>
                  <a:lnTo>
                    <a:pt x="83819" y="0"/>
                  </a:lnTo>
                  <a:lnTo>
                    <a:pt x="0" y="0"/>
                  </a:lnTo>
                  <a:lnTo>
                    <a:pt x="0" y="339852"/>
                  </a:lnTo>
                  <a:close/>
                </a:path>
              </a:pathLst>
            </a:custGeom>
            <a:solidFill>
              <a:srgbClr val="000000">
                <a:alpha val="100000"/>
              </a:srgbClr>
            </a:solidFill>
            <a:ln w="12700" cap="flat" cmpd="sng" algn="ctr">
              <a:noFill/>
              <a:prstDash val="soli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3600"/>
            </a:p>
          </p:txBody>
        </p:sp>
        <p:sp>
          <p:nvSpPr>
            <p:cNvPr id="12" name="Freeform 104">
              <a:extLst>
                <a:ext uri="{FF2B5EF4-FFF2-40B4-BE49-F238E27FC236}">
                  <a16:creationId xmlns:a16="http://schemas.microsoft.com/office/drawing/2014/main" id="{BBC0D0AC-7354-3DDD-F462-67F4AEB3F1D7}"/>
                </a:ext>
              </a:extLst>
            </p:cNvPr>
            <p:cNvSpPr/>
            <p:nvPr userDrawn="1"/>
          </p:nvSpPr>
          <p:spPr>
            <a:xfrm>
              <a:off x="1146047" y="428245"/>
              <a:ext cx="240792" cy="260603"/>
            </a:xfrm>
            <a:custGeom>
              <a:avLst/>
              <a:gdLst/>
              <a:ahLst/>
              <a:cxnLst/>
              <a:rect l="0" t="0" r="0" b="0"/>
              <a:pathLst>
                <a:path w="240792" h="260603">
                  <a:moveTo>
                    <a:pt x="240792" y="129794"/>
                  </a:moveTo>
                  <a:cubicBezTo>
                    <a:pt x="240792" y="170815"/>
                    <a:pt x="230252" y="203072"/>
                    <a:pt x="208280" y="226440"/>
                  </a:cubicBezTo>
                  <a:cubicBezTo>
                    <a:pt x="187325" y="249809"/>
                    <a:pt x="157608" y="260603"/>
                    <a:pt x="119444" y="260603"/>
                  </a:cubicBezTo>
                  <a:cubicBezTo>
                    <a:pt x="83135" y="260603"/>
                    <a:pt x="53506" y="248920"/>
                    <a:pt x="32487" y="225425"/>
                  </a:cubicBezTo>
                  <a:cubicBezTo>
                    <a:pt x="10516" y="202057"/>
                    <a:pt x="0" y="169798"/>
                    <a:pt x="0" y="129794"/>
                  </a:cubicBezTo>
                  <a:cubicBezTo>
                    <a:pt x="0" y="88772"/>
                    <a:pt x="10516" y="56641"/>
                    <a:pt x="31535" y="34163"/>
                  </a:cubicBezTo>
                  <a:cubicBezTo>
                    <a:pt x="52553" y="11684"/>
                    <a:pt x="82169" y="0"/>
                    <a:pt x="121349" y="0"/>
                  </a:cubicBezTo>
                  <a:cubicBezTo>
                    <a:pt x="144272" y="0"/>
                    <a:pt x="165355" y="4826"/>
                    <a:pt x="183516" y="15621"/>
                  </a:cubicBezTo>
                  <a:cubicBezTo>
                    <a:pt x="201677" y="26415"/>
                    <a:pt x="215900" y="41021"/>
                    <a:pt x="225553" y="61467"/>
                  </a:cubicBezTo>
                  <a:cubicBezTo>
                    <a:pt x="235966" y="81026"/>
                    <a:pt x="240792" y="103504"/>
                    <a:pt x="240792" y="129794"/>
                  </a:cubicBezTo>
                  <a:moveTo>
                    <a:pt x="84087" y="129794"/>
                  </a:moveTo>
                  <a:cubicBezTo>
                    <a:pt x="84087" y="151257"/>
                    <a:pt x="86957" y="167894"/>
                    <a:pt x="92685" y="179577"/>
                  </a:cubicBezTo>
                  <a:cubicBezTo>
                    <a:pt x="98425" y="190372"/>
                    <a:pt x="107023" y="196215"/>
                    <a:pt x="120397" y="196215"/>
                  </a:cubicBezTo>
                  <a:cubicBezTo>
                    <a:pt x="133731" y="196215"/>
                    <a:pt x="142367" y="190372"/>
                    <a:pt x="148083" y="179577"/>
                  </a:cubicBezTo>
                  <a:cubicBezTo>
                    <a:pt x="152908" y="167894"/>
                    <a:pt x="155703" y="151257"/>
                    <a:pt x="155703" y="129794"/>
                  </a:cubicBezTo>
                  <a:cubicBezTo>
                    <a:pt x="155703" y="108330"/>
                    <a:pt x="152908" y="91694"/>
                    <a:pt x="148083" y="81026"/>
                  </a:cubicBezTo>
                  <a:cubicBezTo>
                    <a:pt x="142367" y="70230"/>
                    <a:pt x="132842" y="64389"/>
                    <a:pt x="120397" y="64389"/>
                  </a:cubicBezTo>
                  <a:cubicBezTo>
                    <a:pt x="107023" y="64389"/>
                    <a:pt x="98425" y="70230"/>
                    <a:pt x="92685" y="81026"/>
                  </a:cubicBezTo>
                  <a:cubicBezTo>
                    <a:pt x="86957" y="91694"/>
                    <a:pt x="84087" y="108330"/>
                    <a:pt x="84087" y="129794"/>
                  </a:cubicBezTo>
                </a:path>
              </a:pathLst>
            </a:custGeom>
            <a:solidFill>
              <a:srgbClr val="000000">
                <a:alpha val="100000"/>
              </a:srgbClr>
            </a:solidFill>
            <a:ln w="12700" cap="flat" cmpd="sng" algn="ctr">
              <a:noFill/>
              <a:prstDash val="soli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3600"/>
            </a:p>
          </p:txBody>
        </p:sp>
        <p:sp>
          <p:nvSpPr>
            <p:cNvPr id="13" name="Freeform 105">
              <a:extLst>
                <a:ext uri="{FF2B5EF4-FFF2-40B4-BE49-F238E27FC236}">
                  <a16:creationId xmlns:a16="http://schemas.microsoft.com/office/drawing/2014/main" id="{240872C2-9EB1-90EE-920F-940E90546531}"/>
                </a:ext>
              </a:extLst>
            </p:cNvPr>
            <p:cNvSpPr/>
            <p:nvPr userDrawn="1"/>
          </p:nvSpPr>
          <p:spPr>
            <a:xfrm>
              <a:off x="1420367" y="431293"/>
              <a:ext cx="83820" cy="252984"/>
            </a:xfrm>
            <a:custGeom>
              <a:avLst/>
              <a:gdLst/>
              <a:ahLst/>
              <a:cxnLst/>
              <a:rect l="0" t="0" r="0" b="0"/>
              <a:pathLst>
                <a:path w="83820" h="252984">
                  <a:moveTo>
                    <a:pt x="0" y="252984"/>
                  </a:moveTo>
                  <a:lnTo>
                    <a:pt x="83820" y="252984"/>
                  </a:lnTo>
                  <a:lnTo>
                    <a:pt x="83820" y="0"/>
                  </a:lnTo>
                  <a:lnTo>
                    <a:pt x="0" y="0"/>
                  </a:lnTo>
                  <a:lnTo>
                    <a:pt x="0" y="252984"/>
                  </a:lnTo>
                  <a:close/>
                </a:path>
              </a:pathLst>
            </a:custGeom>
            <a:solidFill>
              <a:srgbClr val="000000">
                <a:alpha val="100000"/>
              </a:srgbClr>
            </a:solidFill>
            <a:ln w="12700" cap="flat" cmpd="sng" algn="ctr">
              <a:noFill/>
              <a:prstDash val="soli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3600"/>
            </a:p>
          </p:txBody>
        </p:sp>
        <p:sp>
          <p:nvSpPr>
            <p:cNvPr id="14" name="Freeform 106">
              <a:extLst>
                <a:ext uri="{FF2B5EF4-FFF2-40B4-BE49-F238E27FC236}">
                  <a16:creationId xmlns:a16="http://schemas.microsoft.com/office/drawing/2014/main" id="{F75887F7-5442-ECFE-1B65-F756D3B8DC26}"/>
                </a:ext>
              </a:extLst>
            </p:cNvPr>
            <p:cNvSpPr/>
            <p:nvPr userDrawn="1"/>
          </p:nvSpPr>
          <p:spPr>
            <a:xfrm>
              <a:off x="1420367" y="344424"/>
              <a:ext cx="83820" cy="56388"/>
            </a:xfrm>
            <a:custGeom>
              <a:avLst/>
              <a:gdLst/>
              <a:ahLst/>
              <a:cxnLst/>
              <a:rect l="0" t="0" r="0" b="0"/>
              <a:pathLst>
                <a:path w="83820" h="56388">
                  <a:moveTo>
                    <a:pt x="0" y="56388"/>
                  </a:moveTo>
                  <a:lnTo>
                    <a:pt x="83820" y="56388"/>
                  </a:lnTo>
                  <a:lnTo>
                    <a:pt x="83820" y="0"/>
                  </a:lnTo>
                  <a:lnTo>
                    <a:pt x="0" y="0"/>
                  </a:lnTo>
                  <a:lnTo>
                    <a:pt x="0" y="56388"/>
                  </a:lnTo>
                  <a:close/>
                </a:path>
              </a:pathLst>
            </a:custGeom>
            <a:solidFill>
              <a:srgbClr val="000000">
                <a:alpha val="100000"/>
              </a:srgbClr>
            </a:solidFill>
            <a:ln w="12700" cap="flat" cmpd="sng" algn="ctr">
              <a:noFill/>
              <a:prstDash val="soli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3600"/>
            </a:p>
          </p:txBody>
        </p:sp>
        <p:sp>
          <p:nvSpPr>
            <p:cNvPr id="15" name="Freeform 107">
              <a:extLst>
                <a:ext uri="{FF2B5EF4-FFF2-40B4-BE49-F238E27FC236}">
                  <a16:creationId xmlns:a16="http://schemas.microsoft.com/office/drawing/2014/main" id="{12CC077A-5B5B-B23B-590A-4A4E25F57587}"/>
                </a:ext>
              </a:extLst>
            </p:cNvPr>
            <p:cNvSpPr/>
            <p:nvPr userDrawn="1"/>
          </p:nvSpPr>
          <p:spPr>
            <a:xfrm>
              <a:off x="1537716" y="350520"/>
              <a:ext cx="178307" cy="338328"/>
            </a:xfrm>
            <a:custGeom>
              <a:avLst/>
              <a:gdLst/>
              <a:ahLst/>
              <a:cxnLst/>
              <a:rect l="0" t="0" r="0" b="0"/>
              <a:pathLst>
                <a:path w="178307" h="338328">
                  <a:moveTo>
                    <a:pt x="137667" y="269495"/>
                  </a:moveTo>
                  <a:cubicBezTo>
                    <a:pt x="148209" y="269495"/>
                    <a:pt x="161798" y="266573"/>
                    <a:pt x="178307" y="260604"/>
                  </a:cubicBezTo>
                  <a:cubicBezTo>
                    <a:pt x="178307" y="324613"/>
                    <a:pt x="178307" y="324613"/>
                    <a:pt x="178307" y="324613"/>
                  </a:cubicBezTo>
                  <a:cubicBezTo>
                    <a:pt x="166623" y="329439"/>
                    <a:pt x="155956" y="333376"/>
                    <a:pt x="145414" y="335408"/>
                  </a:cubicBezTo>
                  <a:cubicBezTo>
                    <a:pt x="135635" y="337313"/>
                    <a:pt x="123063" y="338328"/>
                    <a:pt x="109473" y="338328"/>
                  </a:cubicBezTo>
                  <a:cubicBezTo>
                    <a:pt x="81406" y="338328"/>
                    <a:pt x="61086" y="331471"/>
                    <a:pt x="48514" y="316739"/>
                  </a:cubicBezTo>
                  <a:cubicBezTo>
                    <a:pt x="35814" y="302896"/>
                    <a:pt x="29083" y="280290"/>
                    <a:pt x="29083" y="250826"/>
                  </a:cubicBezTo>
                  <a:cubicBezTo>
                    <a:pt x="29083" y="145542"/>
                    <a:pt x="29083" y="145542"/>
                    <a:pt x="29083" y="145542"/>
                  </a:cubicBezTo>
                  <a:cubicBezTo>
                    <a:pt x="0" y="145542"/>
                    <a:pt x="0" y="145542"/>
                    <a:pt x="0" y="145542"/>
                  </a:cubicBezTo>
                  <a:cubicBezTo>
                    <a:pt x="0" y="79629"/>
                    <a:pt x="0" y="79629"/>
                    <a:pt x="0" y="79629"/>
                  </a:cubicBezTo>
                  <a:cubicBezTo>
                    <a:pt x="29083" y="79629"/>
                    <a:pt x="29083" y="79629"/>
                    <a:pt x="29083" y="79629"/>
                  </a:cubicBezTo>
                  <a:cubicBezTo>
                    <a:pt x="29083" y="15748"/>
                    <a:pt x="29083" y="15748"/>
                    <a:pt x="29083" y="15748"/>
                  </a:cubicBezTo>
                  <a:cubicBezTo>
                    <a:pt x="114300" y="0"/>
                    <a:pt x="114300" y="0"/>
                    <a:pt x="114300" y="0"/>
                  </a:cubicBezTo>
                  <a:cubicBezTo>
                    <a:pt x="114300" y="79629"/>
                    <a:pt x="114300" y="79629"/>
                    <a:pt x="114300" y="79629"/>
                  </a:cubicBezTo>
                  <a:cubicBezTo>
                    <a:pt x="168656" y="79629"/>
                    <a:pt x="168656" y="79629"/>
                    <a:pt x="168656" y="79629"/>
                  </a:cubicBezTo>
                  <a:cubicBezTo>
                    <a:pt x="168656" y="145542"/>
                    <a:pt x="168656" y="145542"/>
                    <a:pt x="168656" y="145542"/>
                  </a:cubicBezTo>
                  <a:cubicBezTo>
                    <a:pt x="114300" y="145542"/>
                    <a:pt x="114300" y="145542"/>
                    <a:pt x="114300" y="145542"/>
                  </a:cubicBezTo>
                  <a:cubicBezTo>
                    <a:pt x="114300" y="244857"/>
                    <a:pt x="114300" y="244857"/>
                    <a:pt x="114300" y="244857"/>
                  </a:cubicBezTo>
                  <a:cubicBezTo>
                    <a:pt x="114300" y="261621"/>
                    <a:pt x="122047" y="269495"/>
                    <a:pt x="137667" y="269495"/>
                  </a:cubicBezTo>
                </a:path>
              </a:pathLst>
            </a:custGeom>
            <a:solidFill>
              <a:srgbClr val="000000">
                <a:alpha val="100000"/>
              </a:srgbClr>
            </a:solidFill>
            <a:ln w="12700" cap="flat" cmpd="sng" algn="ctr">
              <a:noFill/>
              <a:prstDash val="soli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prstClr val="white"/>
                </a:solidFill>
                <a:effectLst/>
                <a:uLnTx/>
                <a:uFillTx/>
                <a:latin typeface="Calibri"/>
                <a:ea typeface="+mn-ea"/>
                <a:cs typeface="+mn-cs"/>
              </a:endParaRPr>
            </a:p>
          </p:txBody>
        </p:sp>
        <p:sp>
          <p:nvSpPr>
            <p:cNvPr id="16" name="Freeform 108">
              <a:extLst>
                <a:ext uri="{FF2B5EF4-FFF2-40B4-BE49-F238E27FC236}">
                  <a16:creationId xmlns:a16="http://schemas.microsoft.com/office/drawing/2014/main" id="{517F2AE4-49FC-39C5-DD9B-BC7E29A6EBEB}"/>
                </a:ext>
              </a:extLst>
            </p:cNvPr>
            <p:cNvSpPr/>
            <p:nvPr userDrawn="1"/>
          </p:nvSpPr>
          <p:spPr>
            <a:xfrm>
              <a:off x="1731264" y="350520"/>
              <a:ext cx="176784" cy="338328"/>
            </a:xfrm>
            <a:custGeom>
              <a:avLst/>
              <a:gdLst/>
              <a:ahLst/>
              <a:cxnLst/>
              <a:rect l="0" t="0" r="0" b="0"/>
              <a:pathLst>
                <a:path w="176784" h="338328">
                  <a:moveTo>
                    <a:pt x="136397" y="269495"/>
                  </a:moveTo>
                  <a:cubicBezTo>
                    <a:pt x="147955" y="269495"/>
                    <a:pt x="161416" y="266573"/>
                    <a:pt x="176784" y="260604"/>
                  </a:cubicBezTo>
                  <a:cubicBezTo>
                    <a:pt x="176784" y="324613"/>
                    <a:pt x="176784" y="324613"/>
                    <a:pt x="176784" y="324613"/>
                  </a:cubicBezTo>
                  <a:cubicBezTo>
                    <a:pt x="166243" y="329439"/>
                    <a:pt x="154686" y="333376"/>
                    <a:pt x="145034" y="335408"/>
                  </a:cubicBezTo>
                  <a:cubicBezTo>
                    <a:pt x="134493" y="337313"/>
                    <a:pt x="122936" y="338328"/>
                    <a:pt x="109474" y="338328"/>
                  </a:cubicBezTo>
                  <a:cubicBezTo>
                    <a:pt x="80644" y="338328"/>
                    <a:pt x="60578" y="331471"/>
                    <a:pt x="48006" y="316739"/>
                  </a:cubicBezTo>
                  <a:cubicBezTo>
                    <a:pt x="35559" y="302896"/>
                    <a:pt x="29844" y="280290"/>
                    <a:pt x="29844" y="250826"/>
                  </a:cubicBezTo>
                  <a:cubicBezTo>
                    <a:pt x="29844" y="145542"/>
                    <a:pt x="29844" y="145542"/>
                    <a:pt x="29844" y="145542"/>
                  </a:cubicBezTo>
                  <a:cubicBezTo>
                    <a:pt x="0" y="145542"/>
                    <a:pt x="0" y="145542"/>
                    <a:pt x="0" y="145542"/>
                  </a:cubicBezTo>
                  <a:cubicBezTo>
                    <a:pt x="0" y="79629"/>
                    <a:pt x="0" y="79629"/>
                    <a:pt x="0" y="79629"/>
                  </a:cubicBezTo>
                  <a:cubicBezTo>
                    <a:pt x="29844" y="79629"/>
                    <a:pt x="29844" y="79629"/>
                    <a:pt x="29844" y="79629"/>
                  </a:cubicBezTo>
                  <a:cubicBezTo>
                    <a:pt x="29844" y="14733"/>
                    <a:pt x="29844" y="14733"/>
                    <a:pt x="29844" y="14733"/>
                  </a:cubicBezTo>
                  <a:cubicBezTo>
                    <a:pt x="114300" y="0"/>
                    <a:pt x="114300" y="0"/>
                    <a:pt x="114300" y="0"/>
                  </a:cubicBezTo>
                  <a:cubicBezTo>
                    <a:pt x="114300" y="79629"/>
                    <a:pt x="114300" y="79629"/>
                    <a:pt x="114300" y="79629"/>
                  </a:cubicBezTo>
                  <a:cubicBezTo>
                    <a:pt x="167131" y="79629"/>
                    <a:pt x="167131" y="79629"/>
                    <a:pt x="167131" y="79629"/>
                  </a:cubicBezTo>
                  <a:cubicBezTo>
                    <a:pt x="167131" y="145542"/>
                    <a:pt x="167131" y="145542"/>
                    <a:pt x="167131" y="145542"/>
                  </a:cubicBezTo>
                  <a:cubicBezTo>
                    <a:pt x="114300" y="145542"/>
                    <a:pt x="114300" y="145542"/>
                    <a:pt x="114300" y="145542"/>
                  </a:cubicBezTo>
                  <a:cubicBezTo>
                    <a:pt x="114300" y="244857"/>
                    <a:pt x="114300" y="244857"/>
                    <a:pt x="114300" y="244857"/>
                  </a:cubicBezTo>
                  <a:cubicBezTo>
                    <a:pt x="114300" y="261621"/>
                    <a:pt x="122046" y="269495"/>
                    <a:pt x="136397" y="269495"/>
                  </a:cubicBezTo>
                </a:path>
              </a:pathLst>
            </a:custGeom>
            <a:solidFill>
              <a:srgbClr val="000000">
                <a:alpha val="100000"/>
              </a:srgbClr>
            </a:solidFill>
            <a:ln w="12700" cap="flat" cmpd="sng" algn="ctr">
              <a:noFill/>
              <a:prstDash val="soli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3600"/>
            </a:p>
          </p:txBody>
        </p:sp>
        <p:sp>
          <p:nvSpPr>
            <p:cNvPr id="17" name="Freeform 109">
              <a:extLst>
                <a:ext uri="{FF2B5EF4-FFF2-40B4-BE49-F238E27FC236}">
                  <a16:creationId xmlns:a16="http://schemas.microsoft.com/office/drawing/2014/main" id="{3FE11AD4-40C4-59D0-B9F5-B985E36B0253}"/>
                </a:ext>
              </a:extLst>
            </p:cNvPr>
            <p:cNvSpPr/>
            <p:nvPr userDrawn="1"/>
          </p:nvSpPr>
          <p:spPr>
            <a:xfrm>
              <a:off x="1926335" y="428245"/>
              <a:ext cx="236220" cy="260603"/>
            </a:xfrm>
            <a:custGeom>
              <a:avLst/>
              <a:gdLst/>
              <a:ahLst/>
              <a:cxnLst/>
              <a:rect l="0" t="0" r="0" b="0"/>
              <a:pathLst>
                <a:path w="236220" h="260603">
                  <a:moveTo>
                    <a:pt x="206248" y="29336"/>
                  </a:moveTo>
                  <a:cubicBezTo>
                    <a:pt x="185929" y="9778"/>
                    <a:pt x="157862" y="0"/>
                    <a:pt x="121032" y="0"/>
                  </a:cubicBezTo>
                  <a:cubicBezTo>
                    <a:pt x="82297" y="0"/>
                    <a:pt x="52325" y="11684"/>
                    <a:pt x="32004" y="34163"/>
                  </a:cubicBezTo>
                  <a:cubicBezTo>
                    <a:pt x="10669" y="56641"/>
                    <a:pt x="0" y="89789"/>
                    <a:pt x="0" y="131826"/>
                  </a:cubicBezTo>
                  <a:cubicBezTo>
                    <a:pt x="0" y="173735"/>
                    <a:pt x="11557" y="204977"/>
                    <a:pt x="33910" y="227457"/>
                  </a:cubicBezTo>
                  <a:cubicBezTo>
                    <a:pt x="57150" y="249809"/>
                    <a:pt x="88138" y="260603"/>
                    <a:pt x="128779" y="260603"/>
                  </a:cubicBezTo>
                  <a:cubicBezTo>
                    <a:pt x="148082" y="260603"/>
                    <a:pt x="165609" y="259588"/>
                    <a:pt x="179070" y="256666"/>
                  </a:cubicBezTo>
                  <a:cubicBezTo>
                    <a:pt x="193675" y="254761"/>
                    <a:pt x="207138" y="249809"/>
                    <a:pt x="219710" y="243077"/>
                  </a:cubicBezTo>
                  <a:cubicBezTo>
                    <a:pt x="207138" y="185420"/>
                    <a:pt x="207138" y="185420"/>
                    <a:pt x="207138" y="185420"/>
                  </a:cubicBezTo>
                  <a:cubicBezTo>
                    <a:pt x="197485" y="189357"/>
                    <a:pt x="188722" y="192277"/>
                    <a:pt x="180087" y="195198"/>
                  </a:cubicBezTo>
                  <a:cubicBezTo>
                    <a:pt x="167513" y="197103"/>
                    <a:pt x="153925" y="199135"/>
                    <a:pt x="139447" y="199135"/>
                  </a:cubicBezTo>
                  <a:cubicBezTo>
                    <a:pt x="122937" y="199135"/>
                    <a:pt x="110363" y="195198"/>
                    <a:pt x="100712" y="187452"/>
                  </a:cubicBezTo>
                  <a:cubicBezTo>
                    <a:pt x="91060" y="178561"/>
                    <a:pt x="86107" y="167894"/>
                    <a:pt x="85217" y="154177"/>
                  </a:cubicBezTo>
                  <a:cubicBezTo>
                    <a:pt x="236220" y="154177"/>
                    <a:pt x="236220" y="154177"/>
                    <a:pt x="236220" y="154177"/>
                  </a:cubicBezTo>
                  <a:cubicBezTo>
                    <a:pt x="236220" y="115189"/>
                    <a:pt x="236220" y="115189"/>
                    <a:pt x="236220" y="115189"/>
                  </a:cubicBezTo>
                  <a:cubicBezTo>
                    <a:pt x="236220" y="78104"/>
                    <a:pt x="226569" y="49784"/>
                    <a:pt x="206248" y="29336"/>
                  </a:cubicBezTo>
                  <a:moveTo>
                    <a:pt x="87122" y="99567"/>
                  </a:moveTo>
                  <a:cubicBezTo>
                    <a:pt x="88138" y="84963"/>
                    <a:pt x="91948" y="75184"/>
                    <a:pt x="98807" y="68326"/>
                  </a:cubicBezTo>
                  <a:cubicBezTo>
                    <a:pt x="105538" y="62484"/>
                    <a:pt x="114300" y="59563"/>
                    <a:pt x="123953" y="59563"/>
                  </a:cubicBezTo>
                  <a:cubicBezTo>
                    <a:pt x="134620" y="59563"/>
                    <a:pt x="143257" y="62484"/>
                    <a:pt x="150115" y="70230"/>
                  </a:cubicBezTo>
                  <a:cubicBezTo>
                    <a:pt x="155829" y="77089"/>
                    <a:pt x="159766" y="86867"/>
                    <a:pt x="159766" y="99567"/>
                  </a:cubicBezTo>
                  <a:lnTo>
                    <a:pt x="87122" y="99567"/>
                  </a:lnTo>
                  <a:close/>
                  <a:moveTo>
                    <a:pt x="4403853" y="6429755"/>
                  </a:moveTo>
                </a:path>
              </a:pathLst>
            </a:custGeom>
            <a:solidFill>
              <a:srgbClr val="000000">
                <a:alpha val="100000"/>
              </a:srgbClr>
            </a:solidFill>
            <a:ln w="12700" cap="flat" cmpd="sng" algn="ctr">
              <a:noFill/>
              <a:prstDash val="soli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3600"/>
            </a:p>
          </p:txBody>
        </p:sp>
        <p:sp>
          <p:nvSpPr>
            <p:cNvPr id="18" name="Freeform 110">
              <a:extLst>
                <a:ext uri="{FF2B5EF4-FFF2-40B4-BE49-F238E27FC236}">
                  <a16:creationId xmlns:a16="http://schemas.microsoft.com/office/drawing/2014/main" id="{ADDD10A7-FCCA-39B1-F6CE-293027713432}"/>
                </a:ext>
              </a:extLst>
            </p:cNvPr>
            <p:cNvSpPr/>
            <p:nvPr userDrawn="1"/>
          </p:nvSpPr>
          <p:spPr>
            <a:xfrm>
              <a:off x="762000" y="428245"/>
              <a:ext cx="234696" cy="260603"/>
            </a:xfrm>
            <a:custGeom>
              <a:avLst/>
              <a:gdLst/>
              <a:ahLst/>
              <a:cxnLst/>
              <a:rect l="0" t="0" r="0" b="0"/>
              <a:pathLst>
                <a:path w="234696" h="260603">
                  <a:moveTo>
                    <a:pt x="204749" y="29336"/>
                  </a:moveTo>
                  <a:cubicBezTo>
                    <a:pt x="184467" y="9778"/>
                    <a:pt x="156463" y="0"/>
                    <a:pt x="119761" y="0"/>
                  </a:cubicBezTo>
                  <a:cubicBezTo>
                    <a:pt x="81127" y="0"/>
                    <a:pt x="51193" y="11684"/>
                    <a:pt x="30911" y="34163"/>
                  </a:cubicBezTo>
                  <a:cubicBezTo>
                    <a:pt x="9651" y="56641"/>
                    <a:pt x="0" y="89789"/>
                    <a:pt x="0" y="131826"/>
                  </a:cubicBezTo>
                  <a:cubicBezTo>
                    <a:pt x="0" y="173735"/>
                    <a:pt x="10629" y="204977"/>
                    <a:pt x="33807" y="227457"/>
                  </a:cubicBezTo>
                  <a:cubicBezTo>
                    <a:pt x="56019" y="249809"/>
                    <a:pt x="86918" y="260603"/>
                    <a:pt x="127495" y="260603"/>
                  </a:cubicBezTo>
                  <a:cubicBezTo>
                    <a:pt x="147777" y="260603"/>
                    <a:pt x="164185" y="259588"/>
                    <a:pt x="177711" y="256666"/>
                  </a:cubicBezTo>
                  <a:cubicBezTo>
                    <a:pt x="192201" y="254761"/>
                    <a:pt x="205727" y="249809"/>
                    <a:pt x="219240" y="243077"/>
                  </a:cubicBezTo>
                  <a:cubicBezTo>
                    <a:pt x="205727" y="185420"/>
                    <a:pt x="205727" y="185420"/>
                    <a:pt x="205727" y="185420"/>
                  </a:cubicBezTo>
                  <a:cubicBezTo>
                    <a:pt x="196062" y="189357"/>
                    <a:pt x="187375" y="192277"/>
                    <a:pt x="178676" y="195198"/>
                  </a:cubicBezTo>
                  <a:cubicBezTo>
                    <a:pt x="166116" y="197103"/>
                    <a:pt x="152603" y="199135"/>
                    <a:pt x="138112" y="199135"/>
                  </a:cubicBezTo>
                  <a:cubicBezTo>
                    <a:pt x="121691" y="199135"/>
                    <a:pt x="109143" y="195198"/>
                    <a:pt x="99479" y="187452"/>
                  </a:cubicBezTo>
                  <a:cubicBezTo>
                    <a:pt x="89827" y="178561"/>
                    <a:pt x="84988" y="167894"/>
                    <a:pt x="84988" y="154177"/>
                  </a:cubicBezTo>
                  <a:cubicBezTo>
                    <a:pt x="234696" y="154177"/>
                    <a:pt x="234696" y="154177"/>
                    <a:pt x="234696" y="154177"/>
                  </a:cubicBezTo>
                  <a:cubicBezTo>
                    <a:pt x="234696" y="115189"/>
                    <a:pt x="234696" y="115189"/>
                    <a:pt x="234696" y="115189"/>
                  </a:cubicBezTo>
                  <a:cubicBezTo>
                    <a:pt x="234696" y="78104"/>
                    <a:pt x="225044" y="49784"/>
                    <a:pt x="204749" y="29336"/>
                  </a:cubicBezTo>
                  <a:moveTo>
                    <a:pt x="85953" y="99567"/>
                  </a:moveTo>
                  <a:cubicBezTo>
                    <a:pt x="87883" y="84963"/>
                    <a:pt x="91757" y="75184"/>
                    <a:pt x="98513" y="68326"/>
                  </a:cubicBezTo>
                  <a:cubicBezTo>
                    <a:pt x="104305" y="62484"/>
                    <a:pt x="113004" y="59563"/>
                    <a:pt x="122656" y="59563"/>
                  </a:cubicBezTo>
                  <a:cubicBezTo>
                    <a:pt x="133286" y="59563"/>
                    <a:pt x="141973" y="62484"/>
                    <a:pt x="148742" y="70230"/>
                  </a:cubicBezTo>
                  <a:cubicBezTo>
                    <a:pt x="154533" y="77089"/>
                    <a:pt x="158394" y="86867"/>
                    <a:pt x="158394" y="99567"/>
                  </a:cubicBezTo>
                  <a:lnTo>
                    <a:pt x="85953" y="99567"/>
                  </a:lnTo>
                  <a:close/>
                  <a:moveTo>
                    <a:pt x="5568188" y="6429755"/>
                  </a:moveTo>
                </a:path>
              </a:pathLst>
            </a:custGeom>
            <a:solidFill>
              <a:srgbClr val="000000">
                <a:alpha val="100000"/>
              </a:srgbClr>
            </a:solidFill>
            <a:ln w="12700" cap="flat" cmpd="sng" algn="ctr">
              <a:noFill/>
              <a:prstDash val="soli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3600"/>
            </a:p>
          </p:txBody>
        </p:sp>
      </p:grpSp>
    </p:spTree>
    <p:extLst>
      <p:ext uri="{BB962C8B-B14F-4D97-AF65-F5344CB8AC3E}">
        <p14:creationId xmlns:p14="http://schemas.microsoft.com/office/powerpoint/2010/main" val="73996983"/>
      </p:ext>
    </p:extLst>
  </p:cSld>
  <p:clrMap bg1="lt1" tx1="dk1" bg2="lt2" tx2="dk2" accent1="accent1" accent2="accent2" accent3="accent3" accent4="accent4" accent5="accent5" accent6="accent6" hlink="hlink" folHlink="folHlink"/>
  <p:sldLayoutIdLst>
    <p:sldLayoutId id="2147484113" r:id="rId1"/>
    <p:sldLayoutId id="2147484114" r:id="rId2"/>
    <p:sldLayoutId id="2147484115" r:id="rId3"/>
  </p:sldLayoutIdLst>
  <p:hf hdr="0" dt="0"/>
  <p:txStyles>
    <p:titleStyle>
      <a:lvl1pPr algn="ctr" defTabSz="914400" rtl="0" eaLnBrk="1" latinLnBrk="0" hangingPunct="1">
        <a:spcBef>
          <a:spcPct val="0"/>
        </a:spcBef>
        <a:buNone/>
        <a:defRPr sz="8800" kern="1200">
          <a:solidFill>
            <a:schemeClr val="tx1"/>
          </a:solidFill>
          <a:latin typeface="+mj-lt"/>
          <a:ea typeface="+mj-ea"/>
          <a:cs typeface="+mj-cs"/>
        </a:defRPr>
      </a:lvl1pPr>
    </p:titleStyle>
    <p:bodyStyle>
      <a:lvl1pPr marL="685800" indent="-685800" algn="l" defTabSz="914400" rtl="0" eaLnBrk="1" latinLnBrk="0" hangingPunct="1">
        <a:spcBef>
          <a:spcPct val="20000"/>
        </a:spcBef>
        <a:buFont typeface="Arial"/>
        <a:buChar char="•"/>
        <a:defRPr sz="6400" kern="1200">
          <a:solidFill>
            <a:schemeClr val="tx1"/>
          </a:solidFill>
          <a:latin typeface="+mn-lt"/>
          <a:ea typeface="+mn-ea"/>
          <a:cs typeface="+mn-cs"/>
        </a:defRPr>
      </a:lvl1pPr>
      <a:lvl2pPr marL="1485900" indent="-571500" algn="l" defTabSz="914400" rtl="0" eaLnBrk="1" latinLnBrk="0" hangingPunct="1">
        <a:spcBef>
          <a:spcPct val="20000"/>
        </a:spcBef>
        <a:buFont typeface="Arial"/>
        <a:buChar char="–"/>
        <a:defRPr sz="5600" kern="1200">
          <a:solidFill>
            <a:schemeClr val="tx1"/>
          </a:solidFill>
          <a:latin typeface="+mn-lt"/>
          <a:ea typeface="+mn-ea"/>
          <a:cs typeface="+mn-cs"/>
        </a:defRPr>
      </a:lvl2pPr>
      <a:lvl3pPr marL="2286000" indent="-457200" algn="l" defTabSz="914400" rtl="0" eaLnBrk="1" latinLnBrk="0" hangingPunct="1">
        <a:spcBef>
          <a:spcPct val="20000"/>
        </a:spcBef>
        <a:buFont typeface="Arial"/>
        <a:buChar char="•"/>
        <a:defRPr sz="4800" kern="1200">
          <a:solidFill>
            <a:schemeClr val="tx1"/>
          </a:solidFill>
          <a:latin typeface="+mn-lt"/>
          <a:ea typeface="+mn-ea"/>
          <a:cs typeface="+mn-cs"/>
        </a:defRPr>
      </a:lvl3pPr>
      <a:lvl4pPr marL="3200400" indent="-457200" algn="l" defTabSz="914400" rtl="0" eaLnBrk="1" latinLnBrk="0" hangingPunct="1">
        <a:spcBef>
          <a:spcPct val="20000"/>
        </a:spcBef>
        <a:buFont typeface="Arial"/>
        <a:buChar char="–"/>
        <a:defRPr sz="4000" kern="1200">
          <a:solidFill>
            <a:schemeClr val="tx1"/>
          </a:solidFill>
          <a:latin typeface="+mn-lt"/>
          <a:ea typeface="+mn-ea"/>
          <a:cs typeface="+mn-cs"/>
        </a:defRPr>
      </a:lvl4pPr>
      <a:lvl5pPr marL="4114800" indent="-457200" algn="l" defTabSz="914400" rtl="0" eaLnBrk="1" latinLnBrk="0" hangingPunct="1">
        <a:spcBef>
          <a:spcPct val="20000"/>
        </a:spcBef>
        <a:buFont typeface="Arial"/>
        <a:buChar char="»"/>
        <a:defRPr sz="4000" kern="1200">
          <a:solidFill>
            <a:schemeClr val="tx1"/>
          </a:solidFill>
          <a:latin typeface="+mn-lt"/>
          <a:ea typeface="+mn-ea"/>
          <a:cs typeface="+mn-cs"/>
        </a:defRPr>
      </a:lvl5pPr>
      <a:lvl6pPr marL="5029200" indent="-457200" algn="l" defTabSz="914400" rtl="0" eaLnBrk="1" latinLnBrk="0" hangingPunct="1">
        <a:spcBef>
          <a:spcPct val="20000"/>
        </a:spcBef>
        <a:buFont typeface="Arial"/>
        <a:buChar char="•"/>
        <a:defRPr sz="4000" kern="1200">
          <a:solidFill>
            <a:schemeClr val="tx1"/>
          </a:solidFill>
          <a:latin typeface="+mn-lt"/>
          <a:ea typeface="+mn-ea"/>
          <a:cs typeface="+mn-cs"/>
        </a:defRPr>
      </a:lvl6pPr>
      <a:lvl7pPr marL="5943600" indent="-457200" algn="l" defTabSz="914400" rtl="0" eaLnBrk="1" latinLnBrk="0" hangingPunct="1">
        <a:spcBef>
          <a:spcPct val="20000"/>
        </a:spcBef>
        <a:buFont typeface="Arial"/>
        <a:buChar char="•"/>
        <a:defRPr sz="4000" kern="1200">
          <a:solidFill>
            <a:schemeClr val="tx1"/>
          </a:solidFill>
          <a:latin typeface="+mn-lt"/>
          <a:ea typeface="+mn-ea"/>
          <a:cs typeface="+mn-cs"/>
        </a:defRPr>
      </a:lvl7pPr>
      <a:lvl8pPr marL="6858000" indent="-457200" algn="l" defTabSz="914400" rtl="0" eaLnBrk="1" latinLnBrk="0" hangingPunct="1">
        <a:spcBef>
          <a:spcPct val="20000"/>
        </a:spcBef>
        <a:buFont typeface="Arial"/>
        <a:buChar char="•"/>
        <a:defRPr sz="4000" kern="1200">
          <a:solidFill>
            <a:schemeClr val="tx1"/>
          </a:solidFill>
          <a:latin typeface="+mn-lt"/>
          <a:ea typeface="+mn-ea"/>
          <a:cs typeface="+mn-cs"/>
        </a:defRPr>
      </a:lvl8pPr>
      <a:lvl9pPr marL="7772400" indent="-457200" algn="l" defTabSz="914400" rtl="0" eaLnBrk="1" latinLnBrk="0" hangingPunct="1">
        <a:spcBef>
          <a:spcPct val="20000"/>
        </a:spcBef>
        <a:buFont typeface="Arial"/>
        <a:buChar char="•"/>
        <a:defRPr sz="4000" kern="1200">
          <a:solidFill>
            <a:schemeClr val="tx1"/>
          </a:solidFill>
          <a:latin typeface="+mn-lt"/>
          <a:ea typeface="+mn-ea"/>
          <a:cs typeface="+mn-cs"/>
        </a:defRPr>
      </a:lvl9pPr>
    </p:bodyStyle>
    <p:otherStyle>
      <a:defPPr>
        <a:defRPr lang="en-US"/>
      </a:defPPr>
      <a:lvl1pPr marL="0" algn="l" defTabSz="914400" rtl="0" eaLnBrk="1" latinLnBrk="0" hangingPunct="1">
        <a:defRPr sz="3600" kern="1200">
          <a:solidFill>
            <a:schemeClr val="tx1"/>
          </a:solidFill>
          <a:latin typeface="+mn-lt"/>
          <a:ea typeface="+mn-ea"/>
          <a:cs typeface="+mn-cs"/>
        </a:defRPr>
      </a:lvl1pPr>
      <a:lvl2pPr marL="914400" algn="l" defTabSz="914400" rtl="0" eaLnBrk="1" latinLnBrk="0" hangingPunct="1">
        <a:defRPr sz="3600" kern="1200">
          <a:solidFill>
            <a:schemeClr val="tx1"/>
          </a:solidFill>
          <a:latin typeface="+mn-lt"/>
          <a:ea typeface="+mn-ea"/>
          <a:cs typeface="+mn-cs"/>
        </a:defRPr>
      </a:lvl2pPr>
      <a:lvl3pPr marL="1828800" algn="l" defTabSz="914400" rtl="0" eaLnBrk="1" latinLnBrk="0" hangingPunct="1">
        <a:defRPr sz="3600" kern="1200">
          <a:solidFill>
            <a:schemeClr val="tx1"/>
          </a:solidFill>
          <a:latin typeface="+mn-lt"/>
          <a:ea typeface="+mn-ea"/>
          <a:cs typeface="+mn-cs"/>
        </a:defRPr>
      </a:lvl3pPr>
      <a:lvl4pPr marL="2743200" algn="l" defTabSz="914400" rtl="0" eaLnBrk="1" latinLnBrk="0" hangingPunct="1">
        <a:defRPr sz="3600" kern="1200">
          <a:solidFill>
            <a:schemeClr val="tx1"/>
          </a:solidFill>
          <a:latin typeface="+mn-lt"/>
          <a:ea typeface="+mn-ea"/>
          <a:cs typeface="+mn-cs"/>
        </a:defRPr>
      </a:lvl4pPr>
      <a:lvl5pPr marL="3657600" algn="l" defTabSz="914400" rtl="0" eaLnBrk="1" latinLnBrk="0" hangingPunct="1">
        <a:defRPr sz="3600" kern="1200">
          <a:solidFill>
            <a:schemeClr val="tx1"/>
          </a:solidFill>
          <a:latin typeface="+mn-lt"/>
          <a:ea typeface="+mn-ea"/>
          <a:cs typeface="+mn-cs"/>
        </a:defRPr>
      </a:lvl5pPr>
      <a:lvl6pPr marL="4572000" algn="l" defTabSz="914400" rtl="0" eaLnBrk="1" latinLnBrk="0" hangingPunct="1">
        <a:defRPr sz="3600" kern="1200">
          <a:solidFill>
            <a:schemeClr val="tx1"/>
          </a:solidFill>
          <a:latin typeface="+mn-lt"/>
          <a:ea typeface="+mn-ea"/>
          <a:cs typeface="+mn-cs"/>
        </a:defRPr>
      </a:lvl6pPr>
      <a:lvl7pPr marL="5486400" algn="l" defTabSz="914400" rtl="0" eaLnBrk="1" latinLnBrk="0" hangingPunct="1">
        <a:defRPr sz="3600" kern="1200">
          <a:solidFill>
            <a:schemeClr val="tx1"/>
          </a:solidFill>
          <a:latin typeface="+mn-lt"/>
          <a:ea typeface="+mn-ea"/>
          <a:cs typeface="+mn-cs"/>
        </a:defRPr>
      </a:lvl7pPr>
      <a:lvl8pPr marL="6400800" algn="l" defTabSz="914400" rtl="0" eaLnBrk="1" latinLnBrk="0" hangingPunct="1">
        <a:defRPr sz="3600" kern="1200">
          <a:solidFill>
            <a:schemeClr val="tx1"/>
          </a:solidFill>
          <a:latin typeface="+mn-lt"/>
          <a:ea typeface="+mn-ea"/>
          <a:cs typeface="+mn-cs"/>
        </a:defRPr>
      </a:lvl8pPr>
      <a:lvl9pPr marL="7315200" algn="l" defTabSz="9144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svg"/><Relationship Id="rId9" Type="http://schemas.openxmlformats.org/officeDocument/2006/relationships/image" Target="../media/image10.png"/><Relationship Id="rId14" Type="http://schemas.openxmlformats.org/officeDocument/2006/relationships/image" Target="../media/image15.png"/></Relationships>
</file>

<file path=ppt/slides/_rels/slide10.xml.rels><?xml version="1.0" encoding="UTF-8" standalone="yes"?>
<Relationships xmlns="http://schemas.openxmlformats.org/package/2006/relationships"><Relationship Id="rId8" Type="http://schemas.openxmlformats.org/officeDocument/2006/relationships/image" Target="../media/image270.svg"/><Relationship Id="rId13" Type="http://schemas.openxmlformats.org/officeDocument/2006/relationships/image" Target="../media/image275.png"/><Relationship Id="rId18" Type="http://schemas.openxmlformats.org/officeDocument/2006/relationships/image" Target="../media/image280.png"/><Relationship Id="rId3" Type="http://schemas.openxmlformats.org/officeDocument/2006/relationships/image" Target="../media/image265.png"/><Relationship Id="rId21" Type="http://schemas.openxmlformats.org/officeDocument/2006/relationships/image" Target="../media/image283.png"/><Relationship Id="rId7" Type="http://schemas.openxmlformats.org/officeDocument/2006/relationships/image" Target="../media/image269.png"/><Relationship Id="rId12" Type="http://schemas.openxmlformats.org/officeDocument/2006/relationships/image" Target="../media/image274.svg"/><Relationship Id="rId17" Type="http://schemas.openxmlformats.org/officeDocument/2006/relationships/image" Target="../media/image279.svg"/><Relationship Id="rId2" Type="http://schemas.openxmlformats.org/officeDocument/2006/relationships/notesSlide" Target="../notesSlides/notesSlide10.xml"/><Relationship Id="rId16" Type="http://schemas.openxmlformats.org/officeDocument/2006/relationships/image" Target="../media/image278.png"/><Relationship Id="rId20" Type="http://schemas.openxmlformats.org/officeDocument/2006/relationships/image" Target="../media/image282.png"/><Relationship Id="rId1" Type="http://schemas.openxmlformats.org/officeDocument/2006/relationships/slideLayout" Target="../slideLayouts/slideLayout1.xml"/><Relationship Id="rId6" Type="http://schemas.openxmlformats.org/officeDocument/2006/relationships/image" Target="../media/image268.svg"/><Relationship Id="rId11" Type="http://schemas.openxmlformats.org/officeDocument/2006/relationships/image" Target="../media/image273.png"/><Relationship Id="rId5" Type="http://schemas.openxmlformats.org/officeDocument/2006/relationships/image" Target="../media/image267.png"/><Relationship Id="rId15" Type="http://schemas.openxmlformats.org/officeDocument/2006/relationships/image" Target="../media/image277.png"/><Relationship Id="rId10" Type="http://schemas.openxmlformats.org/officeDocument/2006/relationships/image" Target="../media/image272.svg"/><Relationship Id="rId19" Type="http://schemas.openxmlformats.org/officeDocument/2006/relationships/image" Target="../media/image281.png"/><Relationship Id="rId4" Type="http://schemas.openxmlformats.org/officeDocument/2006/relationships/image" Target="../media/image266.svg"/><Relationship Id="rId9" Type="http://schemas.openxmlformats.org/officeDocument/2006/relationships/image" Target="../media/image271.png"/><Relationship Id="rId14" Type="http://schemas.openxmlformats.org/officeDocument/2006/relationships/image" Target="../media/image276.svg"/></Relationships>
</file>

<file path=ppt/slides/_rels/slide11.xml.rels><?xml version="1.0" encoding="UTF-8" standalone="yes"?>
<Relationships xmlns="http://schemas.openxmlformats.org/package/2006/relationships"><Relationship Id="rId8" Type="http://schemas.openxmlformats.org/officeDocument/2006/relationships/image" Target="../media/image289.svg"/><Relationship Id="rId13" Type="http://schemas.openxmlformats.org/officeDocument/2006/relationships/image" Target="../media/image294.svg"/><Relationship Id="rId18" Type="http://schemas.openxmlformats.org/officeDocument/2006/relationships/image" Target="../media/image299.png"/><Relationship Id="rId26" Type="http://schemas.openxmlformats.org/officeDocument/2006/relationships/image" Target="../media/image307.png"/><Relationship Id="rId3" Type="http://schemas.openxmlformats.org/officeDocument/2006/relationships/image" Target="../media/image284.png"/><Relationship Id="rId21" Type="http://schemas.openxmlformats.org/officeDocument/2006/relationships/image" Target="../media/image302.svg"/><Relationship Id="rId7" Type="http://schemas.openxmlformats.org/officeDocument/2006/relationships/image" Target="../media/image288.png"/><Relationship Id="rId12" Type="http://schemas.openxmlformats.org/officeDocument/2006/relationships/image" Target="../media/image293.png"/><Relationship Id="rId17" Type="http://schemas.openxmlformats.org/officeDocument/2006/relationships/image" Target="../media/image298.svg"/><Relationship Id="rId25" Type="http://schemas.openxmlformats.org/officeDocument/2006/relationships/image" Target="../media/image306.svg"/><Relationship Id="rId2" Type="http://schemas.openxmlformats.org/officeDocument/2006/relationships/notesSlide" Target="../notesSlides/notesSlide11.xml"/><Relationship Id="rId16" Type="http://schemas.openxmlformats.org/officeDocument/2006/relationships/image" Target="../media/image297.png"/><Relationship Id="rId20" Type="http://schemas.openxmlformats.org/officeDocument/2006/relationships/image" Target="../media/image301.png"/><Relationship Id="rId1" Type="http://schemas.openxmlformats.org/officeDocument/2006/relationships/slideLayout" Target="../slideLayouts/slideLayout1.xml"/><Relationship Id="rId6" Type="http://schemas.openxmlformats.org/officeDocument/2006/relationships/image" Target="../media/image287.svg"/><Relationship Id="rId11" Type="http://schemas.openxmlformats.org/officeDocument/2006/relationships/image" Target="../media/image292.svg"/><Relationship Id="rId24" Type="http://schemas.openxmlformats.org/officeDocument/2006/relationships/image" Target="../media/image305.png"/><Relationship Id="rId5" Type="http://schemas.openxmlformats.org/officeDocument/2006/relationships/image" Target="../media/image286.png"/><Relationship Id="rId15" Type="http://schemas.openxmlformats.org/officeDocument/2006/relationships/image" Target="../media/image296.svg"/><Relationship Id="rId23" Type="http://schemas.openxmlformats.org/officeDocument/2006/relationships/image" Target="../media/image304.svg"/><Relationship Id="rId10" Type="http://schemas.openxmlformats.org/officeDocument/2006/relationships/image" Target="../media/image291.png"/><Relationship Id="rId19" Type="http://schemas.openxmlformats.org/officeDocument/2006/relationships/image" Target="../media/image300.svg"/><Relationship Id="rId4" Type="http://schemas.openxmlformats.org/officeDocument/2006/relationships/image" Target="../media/image285.svg"/><Relationship Id="rId9" Type="http://schemas.openxmlformats.org/officeDocument/2006/relationships/image" Target="../media/image290.png"/><Relationship Id="rId14" Type="http://schemas.openxmlformats.org/officeDocument/2006/relationships/image" Target="../media/image295.png"/><Relationship Id="rId22" Type="http://schemas.openxmlformats.org/officeDocument/2006/relationships/image" Target="../media/image303.png"/><Relationship Id="rId27" Type="http://schemas.openxmlformats.org/officeDocument/2006/relationships/image" Target="../media/image308.svg"/></Relationships>
</file>

<file path=ppt/slides/_rels/slide12.xml.rels><?xml version="1.0" encoding="UTF-8" standalone="yes"?>
<Relationships xmlns="http://schemas.openxmlformats.org/package/2006/relationships"><Relationship Id="rId8" Type="http://schemas.openxmlformats.org/officeDocument/2006/relationships/image" Target="../media/image314.svg"/><Relationship Id="rId13" Type="http://schemas.openxmlformats.org/officeDocument/2006/relationships/image" Target="../media/image319.png"/><Relationship Id="rId3" Type="http://schemas.openxmlformats.org/officeDocument/2006/relationships/image" Target="../media/image309.png"/><Relationship Id="rId7" Type="http://schemas.openxmlformats.org/officeDocument/2006/relationships/image" Target="../media/image313.png"/><Relationship Id="rId12" Type="http://schemas.openxmlformats.org/officeDocument/2006/relationships/image" Target="../media/image318.svg"/><Relationship Id="rId2" Type="http://schemas.openxmlformats.org/officeDocument/2006/relationships/notesSlide" Target="../notesSlides/notesSlide12.xml"/><Relationship Id="rId16" Type="http://schemas.openxmlformats.org/officeDocument/2006/relationships/image" Target="../media/image322.png"/><Relationship Id="rId1" Type="http://schemas.openxmlformats.org/officeDocument/2006/relationships/slideLayout" Target="../slideLayouts/slideLayout1.xml"/><Relationship Id="rId6" Type="http://schemas.openxmlformats.org/officeDocument/2006/relationships/image" Target="../media/image312.png"/><Relationship Id="rId11" Type="http://schemas.openxmlformats.org/officeDocument/2006/relationships/image" Target="../media/image317.png"/><Relationship Id="rId5" Type="http://schemas.openxmlformats.org/officeDocument/2006/relationships/image" Target="../media/image311.svg"/><Relationship Id="rId15" Type="http://schemas.openxmlformats.org/officeDocument/2006/relationships/image" Target="../media/image321.svg"/><Relationship Id="rId10" Type="http://schemas.openxmlformats.org/officeDocument/2006/relationships/image" Target="../media/image316.svg"/><Relationship Id="rId4" Type="http://schemas.openxmlformats.org/officeDocument/2006/relationships/image" Target="../media/image310.png"/><Relationship Id="rId9" Type="http://schemas.openxmlformats.org/officeDocument/2006/relationships/image" Target="../media/image315.png"/><Relationship Id="rId14" Type="http://schemas.openxmlformats.org/officeDocument/2006/relationships/image" Target="../media/image320.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325.svg"/><Relationship Id="rId2" Type="http://schemas.openxmlformats.org/officeDocument/2006/relationships/slideLayout" Target="../slideLayouts/slideLayout1.xml"/><Relationship Id="rId1" Type="http://schemas.openxmlformats.org/officeDocument/2006/relationships/tags" Target="../tags/tag3.xml"/><Relationship Id="rId6" Type="http://schemas.openxmlformats.org/officeDocument/2006/relationships/image" Target="../media/image324.png"/><Relationship Id="rId5" Type="http://schemas.openxmlformats.org/officeDocument/2006/relationships/image" Target="../media/image15.png"/><Relationship Id="rId4" Type="http://schemas.openxmlformats.org/officeDocument/2006/relationships/image" Target="../media/image323.jpeg"/></Relationships>
</file>

<file path=ppt/slides/_rels/slide14.xml.rels><?xml version="1.0" encoding="UTF-8" standalone="yes"?>
<Relationships xmlns="http://schemas.openxmlformats.org/package/2006/relationships"><Relationship Id="rId8" Type="http://schemas.openxmlformats.org/officeDocument/2006/relationships/image" Target="../media/image332.svg"/><Relationship Id="rId3" Type="http://schemas.openxmlformats.org/officeDocument/2006/relationships/image" Target="../media/image327.jpg"/><Relationship Id="rId7" Type="http://schemas.openxmlformats.org/officeDocument/2006/relationships/image" Target="../media/image331.png"/><Relationship Id="rId2" Type="http://schemas.openxmlformats.org/officeDocument/2006/relationships/image" Target="../media/image326.png"/><Relationship Id="rId1" Type="http://schemas.openxmlformats.org/officeDocument/2006/relationships/slideLayout" Target="../slideLayouts/slideLayout2.xml"/><Relationship Id="rId6" Type="http://schemas.openxmlformats.org/officeDocument/2006/relationships/image" Target="../media/image330.svg"/><Relationship Id="rId5" Type="http://schemas.openxmlformats.org/officeDocument/2006/relationships/image" Target="../media/image329.png"/><Relationship Id="rId4" Type="http://schemas.openxmlformats.org/officeDocument/2006/relationships/image" Target="../media/image328.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339.png"/><Relationship Id="rId13" Type="http://schemas.openxmlformats.org/officeDocument/2006/relationships/image" Target="../media/image344.png"/><Relationship Id="rId3" Type="http://schemas.openxmlformats.org/officeDocument/2006/relationships/image" Target="../media/image334.png"/><Relationship Id="rId7" Type="http://schemas.openxmlformats.org/officeDocument/2006/relationships/image" Target="../media/image338.png"/><Relationship Id="rId12" Type="http://schemas.openxmlformats.org/officeDocument/2006/relationships/image" Target="../media/image343.jpeg"/><Relationship Id="rId2" Type="http://schemas.openxmlformats.org/officeDocument/2006/relationships/image" Target="../media/image333.png"/><Relationship Id="rId1" Type="http://schemas.openxmlformats.org/officeDocument/2006/relationships/slideLayout" Target="../slideLayouts/slideLayout2.xml"/><Relationship Id="rId6" Type="http://schemas.openxmlformats.org/officeDocument/2006/relationships/image" Target="../media/image337.png"/><Relationship Id="rId11" Type="http://schemas.openxmlformats.org/officeDocument/2006/relationships/image" Target="../media/image342.png"/><Relationship Id="rId5" Type="http://schemas.openxmlformats.org/officeDocument/2006/relationships/image" Target="../media/image336.png"/><Relationship Id="rId15" Type="http://schemas.openxmlformats.org/officeDocument/2006/relationships/image" Target="../media/image346.png"/><Relationship Id="rId10" Type="http://schemas.openxmlformats.org/officeDocument/2006/relationships/image" Target="../media/image341.png"/><Relationship Id="rId4" Type="http://schemas.openxmlformats.org/officeDocument/2006/relationships/image" Target="../media/image335.png"/><Relationship Id="rId9" Type="http://schemas.openxmlformats.org/officeDocument/2006/relationships/image" Target="../media/image340.png"/><Relationship Id="rId14" Type="http://schemas.openxmlformats.org/officeDocument/2006/relationships/image" Target="../media/image345.png"/></Relationships>
</file>

<file path=ppt/slides/_rels/slide17.xml.rels><?xml version="1.0" encoding="UTF-8" standalone="yes"?>
<Relationships xmlns="http://schemas.openxmlformats.org/package/2006/relationships"><Relationship Id="rId3" Type="http://schemas.openxmlformats.org/officeDocument/2006/relationships/image" Target="../media/image348.svg"/><Relationship Id="rId7" Type="http://schemas.openxmlformats.org/officeDocument/2006/relationships/image" Target="../media/image352.svg"/><Relationship Id="rId2" Type="http://schemas.openxmlformats.org/officeDocument/2006/relationships/image" Target="../media/image347.png"/><Relationship Id="rId1" Type="http://schemas.openxmlformats.org/officeDocument/2006/relationships/slideLayout" Target="../slideLayouts/slideLayout16.xml"/><Relationship Id="rId6" Type="http://schemas.openxmlformats.org/officeDocument/2006/relationships/image" Target="../media/image351.png"/><Relationship Id="rId5" Type="http://schemas.openxmlformats.org/officeDocument/2006/relationships/image" Target="../media/image350.svg"/><Relationship Id="rId4" Type="http://schemas.openxmlformats.org/officeDocument/2006/relationships/image" Target="../media/image34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54.png"/><Relationship Id="rId2" Type="http://schemas.openxmlformats.org/officeDocument/2006/relationships/image" Target="../media/image353.png"/><Relationship Id="rId1" Type="http://schemas.openxmlformats.org/officeDocument/2006/relationships/slideLayout" Target="../slideLayouts/slideLayout2.xml"/><Relationship Id="rId6" Type="http://schemas.openxmlformats.org/officeDocument/2006/relationships/image" Target="../media/image357.png"/><Relationship Id="rId5" Type="http://schemas.openxmlformats.org/officeDocument/2006/relationships/image" Target="../media/image356.png"/><Relationship Id="rId4" Type="http://schemas.openxmlformats.org/officeDocument/2006/relationships/image" Target="../media/image355.png"/></Relationships>
</file>

<file path=ppt/slides/_rels/slide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image" Target="../media/image17.jpg"/></Relationships>
</file>

<file path=ppt/slides/_rels/slide20.xml.rels><?xml version="1.0" encoding="UTF-8" standalone="yes"?>
<Relationships xmlns="http://schemas.openxmlformats.org/package/2006/relationships"><Relationship Id="rId3" Type="http://schemas.openxmlformats.org/officeDocument/2006/relationships/image" Target="../media/image359.svg"/><Relationship Id="rId2" Type="http://schemas.openxmlformats.org/officeDocument/2006/relationships/image" Target="../media/image35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60.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hyperlink" Target="https://www.youtube.com/watch?v=YlBTGNWsrVY" TargetMode="External"/><Relationship Id="rId5" Type="http://schemas.openxmlformats.org/officeDocument/2006/relationships/image" Target="../media/image362.svg"/><Relationship Id="rId4" Type="http://schemas.openxmlformats.org/officeDocument/2006/relationships/image" Target="../media/image361.png"/></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slides/_rels/slide4.xml.rels><?xml version="1.0" encoding="UTF-8" standalone="yes"?>
<Relationships xmlns="http://schemas.openxmlformats.org/package/2006/relationships"><Relationship Id="rId26" Type="http://schemas.openxmlformats.org/officeDocument/2006/relationships/image" Target="../media/image47.svg"/><Relationship Id="rId21" Type="http://schemas.openxmlformats.org/officeDocument/2006/relationships/image" Target="../media/image42.png"/><Relationship Id="rId42" Type="http://schemas.openxmlformats.org/officeDocument/2006/relationships/image" Target="../media/image63.svg"/><Relationship Id="rId47" Type="http://schemas.openxmlformats.org/officeDocument/2006/relationships/image" Target="../media/image68.png"/><Relationship Id="rId63" Type="http://schemas.openxmlformats.org/officeDocument/2006/relationships/image" Target="../media/image84.png"/><Relationship Id="rId68" Type="http://schemas.openxmlformats.org/officeDocument/2006/relationships/image" Target="../media/image89.svg"/><Relationship Id="rId84" Type="http://schemas.openxmlformats.org/officeDocument/2006/relationships/image" Target="../media/image105.svg"/><Relationship Id="rId89" Type="http://schemas.openxmlformats.org/officeDocument/2006/relationships/image" Target="../media/image110.png"/><Relationship Id="rId112" Type="http://schemas.openxmlformats.org/officeDocument/2006/relationships/image" Target="../media/image133.svg"/><Relationship Id="rId16" Type="http://schemas.openxmlformats.org/officeDocument/2006/relationships/image" Target="../media/image37.svg"/><Relationship Id="rId107" Type="http://schemas.openxmlformats.org/officeDocument/2006/relationships/image" Target="../media/image128.png"/><Relationship Id="rId11" Type="http://schemas.openxmlformats.org/officeDocument/2006/relationships/image" Target="../media/image32.png"/><Relationship Id="rId32" Type="http://schemas.openxmlformats.org/officeDocument/2006/relationships/image" Target="../media/image53.svg"/><Relationship Id="rId37" Type="http://schemas.openxmlformats.org/officeDocument/2006/relationships/image" Target="../media/image58.png"/><Relationship Id="rId53" Type="http://schemas.openxmlformats.org/officeDocument/2006/relationships/image" Target="../media/image74.png"/><Relationship Id="rId58" Type="http://schemas.openxmlformats.org/officeDocument/2006/relationships/image" Target="../media/image79.svg"/><Relationship Id="rId74" Type="http://schemas.openxmlformats.org/officeDocument/2006/relationships/image" Target="../media/image95.svg"/><Relationship Id="rId79" Type="http://schemas.openxmlformats.org/officeDocument/2006/relationships/image" Target="../media/image100.png"/><Relationship Id="rId102" Type="http://schemas.openxmlformats.org/officeDocument/2006/relationships/image" Target="../media/image123.svg"/><Relationship Id="rId5" Type="http://schemas.openxmlformats.org/officeDocument/2006/relationships/image" Target="../media/image26.png"/><Relationship Id="rId90" Type="http://schemas.openxmlformats.org/officeDocument/2006/relationships/image" Target="../media/image111.svg"/><Relationship Id="rId95" Type="http://schemas.openxmlformats.org/officeDocument/2006/relationships/image" Target="../media/image116.png"/><Relationship Id="rId22" Type="http://schemas.openxmlformats.org/officeDocument/2006/relationships/image" Target="../media/image43.svg"/><Relationship Id="rId27" Type="http://schemas.openxmlformats.org/officeDocument/2006/relationships/image" Target="../media/image48.png"/><Relationship Id="rId43" Type="http://schemas.openxmlformats.org/officeDocument/2006/relationships/image" Target="../media/image64.png"/><Relationship Id="rId48" Type="http://schemas.openxmlformats.org/officeDocument/2006/relationships/image" Target="../media/image69.svg"/><Relationship Id="rId64" Type="http://schemas.openxmlformats.org/officeDocument/2006/relationships/image" Target="../media/image85.svg"/><Relationship Id="rId69" Type="http://schemas.openxmlformats.org/officeDocument/2006/relationships/image" Target="../media/image90.png"/><Relationship Id="rId113" Type="http://schemas.openxmlformats.org/officeDocument/2006/relationships/image" Target="../media/image134.png"/><Relationship Id="rId80" Type="http://schemas.openxmlformats.org/officeDocument/2006/relationships/image" Target="../media/image101.svg"/><Relationship Id="rId85" Type="http://schemas.openxmlformats.org/officeDocument/2006/relationships/image" Target="../media/image106.png"/><Relationship Id="rId12" Type="http://schemas.openxmlformats.org/officeDocument/2006/relationships/image" Target="../media/image33.svg"/><Relationship Id="rId17" Type="http://schemas.openxmlformats.org/officeDocument/2006/relationships/image" Target="../media/image38.png"/><Relationship Id="rId33" Type="http://schemas.openxmlformats.org/officeDocument/2006/relationships/image" Target="../media/image54.png"/><Relationship Id="rId38" Type="http://schemas.openxmlformats.org/officeDocument/2006/relationships/image" Target="../media/image59.svg"/><Relationship Id="rId59" Type="http://schemas.openxmlformats.org/officeDocument/2006/relationships/image" Target="../media/image80.png"/><Relationship Id="rId103" Type="http://schemas.openxmlformats.org/officeDocument/2006/relationships/image" Target="../media/image124.png"/><Relationship Id="rId108" Type="http://schemas.openxmlformats.org/officeDocument/2006/relationships/image" Target="../media/image129.svg"/><Relationship Id="rId54" Type="http://schemas.openxmlformats.org/officeDocument/2006/relationships/image" Target="../media/image75.svg"/><Relationship Id="rId70" Type="http://schemas.openxmlformats.org/officeDocument/2006/relationships/image" Target="../media/image91.svg"/><Relationship Id="rId75" Type="http://schemas.openxmlformats.org/officeDocument/2006/relationships/image" Target="../media/image96.png"/><Relationship Id="rId91" Type="http://schemas.openxmlformats.org/officeDocument/2006/relationships/image" Target="../media/image112.png"/><Relationship Id="rId96" Type="http://schemas.openxmlformats.org/officeDocument/2006/relationships/image" Target="../media/image117.svg"/><Relationship Id="rId1" Type="http://schemas.openxmlformats.org/officeDocument/2006/relationships/slideLayout" Target="../slideLayouts/slideLayout1.xml"/><Relationship Id="rId6" Type="http://schemas.openxmlformats.org/officeDocument/2006/relationships/image" Target="../media/image27.svg"/><Relationship Id="rId15" Type="http://schemas.openxmlformats.org/officeDocument/2006/relationships/image" Target="../media/image36.png"/><Relationship Id="rId23" Type="http://schemas.openxmlformats.org/officeDocument/2006/relationships/image" Target="../media/image44.png"/><Relationship Id="rId28" Type="http://schemas.openxmlformats.org/officeDocument/2006/relationships/image" Target="../media/image49.svg"/><Relationship Id="rId36" Type="http://schemas.openxmlformats.org/officeDocument/2006/relationships/image" Target="../media/image57.svg"/><Relationship Id="rId49" Type="http://schemas.openxmlformats.org/officeDocument/2006/relationships/image" Target="../media/image70.png"/><Relationship Id="rId57" Type="http://schemas.openxmlformats.org/officeDocument/2006/relationships/image" Target="../media/image78.png"/><Relationship Id="rId106" Type="http://schemas.openxmlformats.org/officeDocument/2006/relationships/image" Target="../media/image127.svg"/><Relationship Id="rId114" Type="http://schemas.openxmlformats.org/officeDocument/2006/relationships/image" Target="../media/image135.svg"/><Relationship Id="rId10" Type="http://schemas.openxmlformats.org/officeDocument/2006/relationships/image" Target="../media/image31.svg"/><Relationship Id="rId31" Type="http://schemas.openxmlformats.org/officeDocument/2006/relationships/image" Target="../media/image52.png"/><Relationship Id="rId44" Type="http://schemas.openxmlformats.org/officeDocument/2006/relationships/image" Target="../media/image65.svg"/><Relationship Id="rId52" Type="http://schemas.openxmlformats.org/officeDocument/2006/relationships/image" Target="../media/image73.svg"/><Relationship Id="rId60" Type="http://schemas.openxmlformats.org/officeDocument/2006/relationships/image" Target="../media/image81.svg"/><Relationship Id="rId65" Type="http://schemas.openxmlformats.org/officeDocument/2006/relationships/image" Target="../media/image86.png"/><Relationship Id="rId73" Type="http://schemas.openxmlformats.org/officeDocument/2006/relationships/image" Target="../media/image94.png"/><Relationship Id="rId78" Type="http://schemas.openxmlformats.org/officeDocument/2006/relationships/image" Target="../media/image99.svg"/><Relationship Id="rId81" Type="http://schemas.openxmlformats.org/officeDocument/2006/relationships/image" Target="../media/image102.png"/><Relationship Id="rId86" Type="http://schemas.openxmlformats.org/officeDocument/2006/relationships/image" Target="../media/image107.svg"/><Relationship Id="rId94" Type="http://schemas.openxmlformats.org/officeDocument/2006/relationships/image" Target="../media/image115.svg"/><Relationship Id="rId99" Type="http://schemas.openxmlformats.org/officeDocument/2006/relationships/image" Target="../media/image120.png"/><Relationship Id="rId101" Type="http://schemas.openxmlformats.org/officeDocument/2006/relationships/image" Target="../media/image122.png"/><Relationship Id="rId4" Type="http://schemas.openxmlformats.org/officeDocument/2006/relationships/image" Target="../media/image25.svg"/><Relationship Id="rId9" Type="http://schemas.openxmlformats.org/officeDocument/2006/relationships/image" Target="../media/image30.png"/><Relationship Id="rId13" Type="http://schemas.openxmlformats.org/officeDocument/2006/relationships/image" Target="../media/image34.png"/><Relationship Id="rId18" Type="http://schemas.openxmlformats.org/officeDocument/2006/relationships/image" Target="../media/image39.svg"/><Relationship Id="rId39" Type="http://schemas.openxmlformats.org/officeDocument/2006/relationships/image" Target="../media/image60.png"/><Relationship Id="rId109" Type="http://schemas.openxmlformats.org/officeDocument/2006/relationships/image" Target="../media/image130.png"/><Relationship Id="rId34" Type="http://schemas.openxmlformats.org/officeDocument/2006/relationships/image" Target="../media/image55.svg"/><Relationship Id="rId50" Type="http://schemas.openxmlformats.org/officeDocument/2006/relationships/image" Target="../media/image71.svg"/><Relationship Id="rId55" Type="http://schemas.openxmlformats.org/officeDocument/2006/relationships/image" Target="../media/image76.png"/><Relationship Id="rId76" Type="http://schemas.openxmlformats.org/officeDocument/2006/relationships/image" Target="../media/image97.svg"/><Relationship Id="rId97" Type="http://schemas.openxmlformats.org/officeDocument/2006/relationships/image" Target="../media/image118.png"/><Relationship Id="rId104" Type="http://schemas.openxmlformats.org/officeDocument/2006/relationships/image" Target="../media/image125.svg"/><Relationship Id="rId7" Type="http://schemas.openxmlformats.org/officeDocument/2006/relationships/image" Target="../media/image28.png"/><Relationship Id="rId71" Type="http://schemas.openxmlformats.org/officeDocument/2006/relationships/image" Target="../media/image92.png"/><Relationship Id="rId92" Type="http://schemas.openxmlformats.org/officeDocument/2006/relationships/image" Target="../media/image113.svg"/><Relationship Id="rId2" Type="http://schemas.openxmlformats.org/officeDocument/2006/relationships/notesSlide" Target="../notesSlides/notesSlide4.xml"/><Relationship Id="rId29" Type="http://schemas.openxmlformats.org/officeDocument/2006/relationships/image" Target="../media/image50.png"/><Relationship Id="rId24" Type="http://schemas.openxmlformats.org/officeDocument/2006/relationships/image" Target="../media/image45.svg"/><Relationship Id="rId40" Type="http://schemas.openxmlformats.org/officeDocument/2006/relationships/image" Target="../media/image61.svg"/><Relationship Id="rId45" Type="http://schemas.openxmlformats.org/officeDocument/2006/relationships/image" Target="../media/image66.png"/><Relationship Id="rId66" Type="http://schemas.openxmlformats.org/officeDocument/2006/relationships/image" Target="../media/image87.svg"/><Relationship Id="rId87" Type="http://schemas.openxmlformats.org/officeDocument/2006/relationships/image" Target="../media/image108.png"/><Relationship Id="rId110" Type="http://schemas.openxmlformats.org/officeDocument/2006/relationships/image" Target="../media/image131.svg"/><Relationship Id="rId115" Type="http://schemas.openxmlformats.org/officeDocument/2006/relationships/image" Target="../media/image136.png"/><Relationship Id="rId61" Type="http://schemas.openxmlformats.org/officeDocument/2006/relationships/image" Target="../media/image82.png"/><Relationship Id="rId82" Type="http://schemas.openxmlformats.org/officeDocument/2006/relationships/image" Target="../media/image103.svg"/><Relationship Id="rId19" Type="http://schemas.openxmlformats.org/officeDocument/2006/relationships/image" Target="../media/image40.png"/><Relationship Id="rId14" Type="http://schemas.openxmlformats.org/officeDocument/2006/relationships/image" Target="../media/image35.svg"/><Relationship Id="rId30" Type="http://schemas.openxmlformats.org/officeDocument/2006/relationships/image" Target="../media/image51.svg"/><Relationship Id="rId35" Type="http://schemas.openxmlformats.org/officeDocument/2006/relationships/image" Target="../media/image56.png"/><Relationship Id="rId56" Type="http://schemas.openxmlformats.org/officeDocument/2006/relationships/image" Target="../media/image77.svg"/><Relationship Id="rId77" Type="http://schemas.openxmlformats.org/officeDocument/2006/relationships/image" Target="../media/image98.png"/><Relationship Id="rId100" Type="http://schemas.openxmlformats.org/officeDocument/2006/relationships/image" Target="../media/image121.svg"/><Relationship Id="rId105" Type="http://schemas.openxmlformats.org/officeDocument/2006/relationships/image" Target="../media/image126.png"/><Relationship Id="rId8" Type="http://schemas.openxmlformats.org/officeDocument/2006/relationships/image" Target="../media/image29.svg"/><Relationship Id="rId51" Type="http://schemas.openxmlformats.org/officeDocument/2006/relationships/image" Target="../media/image72.png"/><Relationship Id="rId72" Type="http://schemas.openxmlformats.org/officeDocument/2006/relationships/image" Target="../media/image93.svg"/><Relationship Id="rId93" Type="http://schemas.openxmlformats.org/officeDocument/2006/relationships/image" Target="../media/image114.png"/><Relationship Id="rId98" Type="http://schemas.openxmlformats.org/officeDocument/2006/relationships/image" Target="../media/image119.svg"/><Relationship Id="rId3" Type="http://schemas.openxmlformats.org/officeDocument/2006/relationships/image" Target="../media/image24.png"/><Relationship Id="rId25" Type="http://schemas.openxmlformats.org/officeDocument/2006/relationships/image" Target="../media/image46.png"/><Relationship Id="rId46" Type="http://schemas.openxmlformats.org/officeDocument/2006/relationships/image" Target="../media/image67.svg"/><Relationship Id="rId67" Type="http://schemas.openxmlformats.org/officeDocument/2006/relationships/image" Target="../media/image88.png"/><Relationship Id="rId116" Type="http://schemas.openxmlformats.org/officeDocument/2006/relationships/image" Target="../media/image137.svg"/><Relationship Id="rId20" Type="http://schemas.openxmlformats.org/officeDocument/2006/relationships/image" Target="../media/image41.svg"/><Relationship Id="rId41" Type="http://schemas.openxmlformats.org/officeDocument/2006/relationships/image" Target="../media/image62.png"/><Relationship Id="rId62" Type="http://schemas.openxmlformats.org/officeDocument/2006/relationships/image" Target="../media/image83.svg"/><Relationship Id="rId83" Type="http://schemas.openxmlformats.org/officeDocument/2006/relationships/image" Target="../media/image104.png"/><Relationship Id="rId88" Type="http://schemas.openxmlformats.org/officeDocument/2006/relationships/image" Target="../media/image109.svg"/><Relationship Id="rId111" Type="http://schemas.openxmlformats.org/officeDocument/2006/relationships/image" Target="../media/image132.png"/></Relationships>
</file>

<file path=ppt/slides/_rels/slide5.xml.rels><?xml version="1.0" encoding="UTF-8" standalone="yes"?>
<Relationships xmlns="http://schemas.openxmlformats.org/package/2006/relationships"><Relationship Id="rId13" Type="http://schemas.openxmlformats.org/officeDocument/2006/relationships/image" Target="../media/image148.png"/><Relationship Id="rId18" Type="http://schemas.openxmlformats.org/officeDocument/2006/relationships/image" Target="../media/image153.svg"/><Relationship Id="rId26" Type="http://schemas.openxmlformats.org/officeDocument/2006/relationships/image" Target="../media/image161.svg"/><Relationship Id="rId21" Type="http://schemas.openxmlformats.org/officeDocument/2006/relationships/image" Target="../media/image156.png"/><Relationship Id="rId34" Type="http://schemas.openxmlformats.org/officeDocument/2006/relationships/image" Target="../media/image169.svg"/><Relationship Id="rId7" Type="http://schemas.openxmlformats.org/officeDocument/2006/relationships/image" Target="../media/image142.png"/><Relationship Id="rId12" Type="http://schemas.openxmlformats.org/officeDocument/2006/relationships/image" Target="../media/image147.svg"/><Relationship Id="rId17" Type="http://schemas.openxmlformats.org/officeDocument/2006/relationships/image" Target="../media/image152.png"/><Relationship Id="rId25" Type="http://schemas.openxmlformats.org/officeDocument/2006/relationships/image" Target="../media/image160.png"/><Relationship Id="rId33" Type="http://schemas.openxmlformats.org/officeDocument/2006/relationships/image" Target="../media/image168.png"/><Relationship Id="rId2" Type="http://schemas.openxmlformats.org/officeDocument/2006/relationships/notesSlide" Target="../notesSlides/notesSlide5.xml"/><Relationship Id="rId16" Type="http://schemas.openxmlformats.org/officeDocument/2006/relationships/image" Target="../media/image151.svg"/><Relationship Id="rId20" Type="http://schemas.openxmlformats.org/officeDocument/2006/relationships/image" Target="../media/image155.svg"/><Relationship Id="rId29" Type="http://schemas.openxmlformats.org/officeDocument/2006/relationships/image" Target="../media/image164.png"/><Relationship Id="rId1" Type="http://schemas.openxmlformats.org/officeDocument/2006/relationships/slideLayout" Target="../slideLayouts/slideLayout1.xml"/><Relationship Id="rId6" Type="http://schemas.openxmlformats.org/officeDocument/2006/relationships/image" Target="../media/image141.svg"/><Relationship Id="rId11" Type="http://schemas.openxmlformats.org/officeDocument/2006/relationships/image" Target="../media/image146.png"/><Relationship Id="rId24" Type="http://schemas.openxmlformats.org/officeDocument/2006/relationships/image" Target="../media/image159.svg"/><Relationship Id="rId32" Type="http://schemas.openxmlformats.org/officeDocument/2006/relationships/image" Target="../media/image167.svg"/><Relationship Id="rId37" Type="http://schemas.openxmlformats.org/officeDocument/2006/relationships/image" Target="../media/image15.png"/><Relationship Id="rId5" Type="http://schemas.openxmlformats.org/officeDocument/2006/relationships/image" Target="../media/image140.png"/><Relationship Id="rId15" Type="http://schemas.openxmlformats.org/officeDocument/2006/relationships/image" Target="../media/image150.png"/><Relationship Id="rId23" Type="http://schemas.openxmlformats.org/officeDocument/2006/relationships/image" Target="../media/image158.png"/><Relationship Id="rId28" Type="http://schemas.openxmlformats.org/officeDocument/2006/relationships/image" Target="../media/image163.svg"/><Relationship Id="rId36" Type="http://schemas.openxmlformats.org/officeDocument/2006/relationships/image" Target="../media/image171.svg"/><Relationship Id="rId10" Type="http://schemas.openxmlformats.org/officeDocument/2006/relationships/image" Target="../media/image145.svg"/><Relationship Id="rId19" Type="http://schemas.openxmlformats.org/officeDocument/2006/relationships/image" Target="../media/image154.png"/><Relationship Id="rId31" Type="http://schemas.openxmlformats.org/officeDocument/2006/relationships/image" Target="../media/image166.png"/><Relationship Id="rId4" Type="http://schemas.openxmlformats.org/officeDocument/2006/relationships/image" Target="../media/image139.svg"/><Relationship Id="rId9" Type="http://schemas.openxmlformats.org/officeDocument/2006/relationships/image" Target="../media/image144.png"/><Relationship Id="rId14" Type="http://schemas.openxmlformats.org/officeDocument/2006/relationships/image" Target="../media/image149.svg"/><Relationship Id="rId22" Type="http://schemas.openxmlformats.org/officeDocument/2006/relationships/image" Target="../media/image157.svg"/><Relationship Id="rId27" Type="http://schemas.openxmlformats.org/officeDocument/2006/relationships/image" Target="../media/image162.png"/><Relationship Id="rId30" Type="http://schemas.openxmlformats.org/officeDocument/2006/relationships/image" Target="../media/image165.svg"/><Relationship Id="rId35" Type="http://schemas.openxmlformats.org/officeDocument/2006/relationships/image" Target="../media/image170.png"/><Relationship Id="rId8" Type="http://schemas.openxmlformats.org/officeDocument/2006/relationships/image" Target="../media/image143.svg"/><Relationship Id="rId3" Type="http://schemas.openxmlformats.org/officeDocument/2006/relationships/image" Target="../media/image138.png"/></Relationships>
</file>

<file path=ppt/slides/_rels/slide6.xml.rels><?xml version="1.0" encoding="UTF-8" standalone="yes"?>
<Relationships xmlns="http://schemas.openxmlformats.org/package/2006/relationships"><Relationship Id="rId8" Type="http://schemas.openxmlformats.org/officeDocument/2006/relationships/image" Target="../media/image177.svg"/><Relationship Id="rId13" Type="http://schemas.openxmlformats.org/officeDocument/2006/relationships/image" Target="../media/image182.png"/><Relationship Id="rId18" Type="http://schemas.openxmlformats.org/officeDocument/2006/relationships/image" Target="../media/image187.svg"/><Relationship Id="rId26" Type="http://schemas.openxmlformats.org/officeDocument/2006/relationships/image" Target="../media/image195.svg"/><Relationship Id="rId3" Type="http://schemas.openxmlformats.org/officeDocument/2006/relationships/image" Target="../media/image172.png"/><Relationship Id="rId21" Type="http://schemas.openxmlformats.org/officeDocument/2006/relationships/image" Target="../media/image190.png"/><Relationship Id="rId7" Type="http://schemas.openxmlformats.org/officeDocument/2006/relationships/image" Target="../media/image176.png"/><Relationship Id="rId12" Type="http://schemas.openxmlformats.org/officeDocument/2006/relationships/image" Target="../media/image181.svg"/><Relationship Id="rId17" Type="http://schemas.openxmlformats.org/officeDocument/2006/relationships/image" Target="../media/image186.png"/><Relationship Id="rId25" Type="http://schemas.openxmlformats.org/officeDocument/2006/relationships/image" Target="../media/image194.png"/><Relationship Id="rId2" Type="http://schemas.openxmlformats.org/officeDocument/2006/relationships/notesSlide" Target="../notesSlides/notesSlide6.xml"/><Relationship Id="rId16" Type="http://schemas.openxmlformats.org/officeDocument/2006/relationships/image" Target="../media/image185.svg"/><Relationship Id="rId20" Type="http://schemas.openxmlformats.org/officeDocument/2006/relationships/image" Target="../media/image189.svg"/><Relationship Id="rId1" Type="http://schemas.openxmlformats.org/officeDocument/2006/relationships/slideLayout" Target="../slideLayouts/slideLayout1.xml"/><Relationship Id="rId6" Type="http://schemas.openxmlformats.org/officeDocument/2006/relationships/image" Target="../media/image175.svg"/><Relationship Id="rId11" Type="http://schemas.openxmlformats.org/officeDocument/2006/relationships/image" Target="../media/image180.png"/><Relationship Id="rId24" Type="http://schemas.openxmlformats.org/officeDocument/2006/relationships/image" Target="../media/image193.svg"/><Relationship Id="rId5" Type="http://schemas.openxmlformats.org/officeDocument/2006/relationships/image" Target="../media/image174.png"/><Relationship Id="rId15" Type="http://schemas.openxmlformats.org/officeDocument/2006/relationships/image" Target="../media/image184.png"/><Relationship Id="rId23" Type="http://schemas.openxmlformats.org/officeDocument/2006/relationships/image" Target="../media/image192.png"/><Relationship Id="rId10" Type="http://schemas.openxmlformats.org/officeDocument/2006/relationships/image" Target="../media/image179.svg"/><Relationship Id="rId19" Type="http://schemas.openxmlformats.org/officeDocument/2006/relationships/image" Target="../media/image188.png"/><Relationship Id="rId4" Type="http://schemas.openxmlformats.org/officeDocument/2006/relationships/image" Target="../media/image173.svg"/><Relationship Id="rId9" Type="http://schemas.openxmlformats.org/officeDocument/2006/relationships/image" Target="../media/image178.png"/><Relationship Id="rId14" Type="http://schemas.openxmlformats.org/officeDocument/2006/relationships/image" Target="../media/image183.svg"/><Relationship Id="rId22" Type="http://schemas.openxmlformats.org/officeDocument/2006/relationships/image" Target="../media/image191.svg"/><Relationship Id="rId27" Type="http://schemas.openxmlformats.org/officeDocument/2006/relationships/image" Target="../media/image196.png"/></Relationships>
</file>

<file path=ppt/slides/_rels/slide7.xml.rels><?xml version="1.0" encoding="UTF-8" standalone="yes"?>
<Relationships xmlns="http://schemas.openxmlformats.org/package/2006/relationships"><Relationship Id="rId26" Type="http://schemas.openxmlformats.org/officeDocument/2006/relationships/image" Target="../media/image220.svg"/><Relationship Id="rId21" Type="http://schemas.openxmlformats.org/officeDocument/2006/relationships/image" Target="../media/image215.png"/><Relationship Id="rId34" Type="http://schemas.openxmlformats.org/officeDocument/2006/relationships/image" Target="../media/image228.svg"/><Relationship Id="rId42" Type="http://schemas.openxmlformats.org/officeDocument/2006/relationships/image" Target="../media/image236.svg"/><Relationship Id="rId47" Type="http://schemas.openxmlformats.org/officeDocument/2006/relationships/image" Target="../media/image241.png"/><Relationship Id="rId50" Type="http://schemas.openxmlformats.org/officeDocument/2006/relationships/image" Target="../media/image244.svg"/><Relationship Id="rId55" Type="http://schemas.openxmlformats.org/officeDocument/2006/relationships/image" Target="../media/image249.png"/><Relationship Id="rId63" Type="http://schemas.openxmlformats.org/officeDocument/2006/relationships/image" Target="../media/image257.png"/><Relationship Id="rId7" Type="http://schemas.openxmlformats.org/officeDocument/2006/relationships/image" Target="../media/image201.png"/><Relationship Id="rId2" Type="http://schemas.openxmlformats.org/officeDocument/2006/relationships/notesSlide" Target="../notesSlides/notesSlide7.xml"/><Relationship Id="rId16" Type="http://schemas.openxmlformats.org/officeDocument/2006/relationships/image" Target="../media/image210.svg"/><Relationship Id="rId29" Type="http://schemas.openxmlformats.org/officeDocument/2006/relationships/image" Target="../media/image223.png"/><Relationship Id="rId11" Type="http://schemas.openxmlformats.org/officeDocument/2006/relationships/image" Target="../media/image205.png"/><Relationship Id="rId24" Type="http://schemas.openxmlformats.org/officeDocument/2006/relationships/image" Target="../media/image218.svg"/><Relationship Id="rId32" Type="http://schemas.openxmlformats.org/officeDocument/2006/relationships/image" Target="../media/image226.svg"/><Relationship Id="rId37" Type="http://schemas.openxmlformats.org/officeDocument/2006/relationships/image" Target="../media/image231.png"/><Relationship Id="rId40" Type="http://schemas.openxmlformats.org/officeDocument/2006/relationships/image" Target="../media/image234.svg"/><Relationship Id="rId45" Type="http://schemas.openxmlformats.org/officeDocument/2006/relationships/image" Target="../media/image239.png"/><Relationship Id="rId53" Type="http://schemas.openxmlformats.org/officeDocument/2006/relationships/image" Target="../media/image247.png"/><Relationship Id="rId58" Type="http://schemas.openxmlformats.org/officeDocument/2006/relationships/image" Target="../media/image252.svg"/><Relationship Id="rId66" Type="http://schemas.openxmlformats.org/officeDocument/2006/relationships/image" Target="../media/image260.svg"/><Relationship Id="rId5" Type="http://schemas.openxmlformats.org/officeDocument/2006/relationships/image" Target="../media/image199.png"/><Relationship Id="rId61" Type="http://schemas.openxmlformats.org/officeDocument/2006/relationships/image" Target="../media/image255.png"/><Relationship Id="rId19" Type="http://schemas.openxmlformats.org/officeDocument/2006/relationships/image" Target="../media/image213.png"/><Relationship Id="rId14" Type="http://schemas.openxmlformats.org/officeDocument/2006/relationships/image" Target="../media/image208.svg"/><Relationship Id="rId22" Type="http://schemas.openxmlformats.org/officeDocument/2006/relationships/image" Target="../media/image216.svg"/><Relationship Id="rId27" Type="http://schemas.openxmlformats.org/officeDocument/2006/relationships/image" Target="../media/image221.png"/><Relationship Id="rId30" Type="http://schemas.openxmlformats.org/officeDocument/2006/relationships/image" Target="../media/image224.svg"/><Relationship Id="rId35" Type="http://schemas.openxmlformats.org/officeDocument/2006/relationships/image" Target="../media/image229.png"/><Relationship Id="rId43" Type="http://schemas.openxmlformats.org/officeDocument/2006/relationships/image" Target="../media/image237.png"/><Relationship Id="rId48" Type="http://schemas.openxmlformats.org/officeDocument/2006/relationships/image" Target="../media/image242.svg"/><Relationship Id="rId56" Type="http://schemas.openxmlformats.org/officeDocument/2006/relationships/image" Target="../media/image250.svg"/><Relationship Id="rId64" Type="http://schemas.openxmlformats.org/officeDocument/2006/relationships/image" Target="../media/image258.svg"/><Relationship Id="rId8" Type="http://schemas.openxmlformats.org/officeDocument/2006/relationships/image" Target="../media/image202.svg"/><Relationship Id="rId51" Type="http://schemas.openxmlformats.org/officeDocument/2006/relationships/image" Target="../media/image245.png"/><Relationship Id="rId3" Type="http://schemas.openxmlformats.org/officeDocument/2006/relationships/image" Target="../media/image197.png"/><Relationship Id="rId12" Type="http://schemas.openxmlformats.org/officeDocument/2006/relationships/image" Target="../media/image206.svg"/><Relationship Id="rId17" Type="http://schemas.openxmlformats.org/officeDocument/2006/relationships/image" Target="../media/image211.png"/><Relationship Id="rId25" Type="http://schemas.openxmlformats.org/officeDocument/2006/relationships/image" Target="../media/image219.png"/><Relationship Id="rId33" Type="http://schemas.openxmlformats.org/officeDocument/2006/relationships/image" Target="../media/image227.png"/><Relationship Id="rId38" Type="http://schemas.openxmlformats.org/officeDocument/2006/relationships/image" Target="../media/image232.svg"/><Relationship Id="rId46" Type="http://schemas.openxmlformats.org/officeDocument/2006/relationships/image" Target="../media/image240.svg"/><Relationship Id="rId59" Type="http://schemas.openxmlformats.org/officeDocument/2006/relationships/image" Target="../media/image253.png"/><Relationship Id="rId20" Type="http://schemas.openxmlformats.org/officeDocument/2006/relationships/image" Target="../media/image214.svg"/><Relationship Id="rId41" Type="http://schemas.openxmlformats.org/officeDocument/2006/relationships/image" Target="../media/image235.png"/><Relationship Id="rId54" Type="http://schemas.openxmlformats.org/officeDocument/2006/relationships/image" Target="../media/image248.svg"/><Relationship Id="rId62" Type="http://schemas.openxmlformats.org/officeDocument/2006/relationships/image" Target="../media/image256.svg"/><Relationship Id="rId1" Type="http://schemas.openxmlformats.org/officeDocument/2006/relationships/slideLayout" Target="../slideLayouts/slideLayout1.xml"/><Relationship Id="rId6" Type="http://schemas.openxmlformats.org/officeDocument/2006/relationships/image" Target="../media/image200.svg"/><Relationship Id="rId15" Type="http://schemas.openxmlformats.org/officeDocument/2006/relationships/image" Target="../media/image209.png"/><Relationship Id="rId23" Type="http://schemas.openxmlformats.org/officeDocument/2006/relationships/image" Target="../media/image217.png"/><Relationship Id="rId28" Type="http://schemas.openxmlformats.org/officeDocument/2006/relationships/image" Target="../media/image222.svg"/><Relationship Id="rId36" Type="http://schemas.openxmlformats.org/officeDocument/2006/relationships/image" Target="../media/image230.svg"/><Relationship Id="rId49" Type="http://schemas.openxmlformats.org/officeDocument/2006/relationships/image" Target="../media/image243.png"/><Relationship Id="rId57" Type="http://schemas.openxmlformats.org/officeDocument/2006/relationships/image" Target="../media/image251.png"/><Relationship Id="rId10" Type="http://schemas.openxmlformats.org/officeDocument/2006/relationships/image" Target="../media/image204.svg"/><Relationship Id="rId31" Type="http://schemas.openxmlformats.org/officeDocument/2006/relationships/image" Target="../media/image225.png"/><Relationship Id="rId44" Type="http://schemas.openxmlformats.org/officeDocument/2006/relationships/image" Target="../media/image238.svg"/><Relationship Id="rId52" Type="http://schemas.openxmlformats.org/officeDocument/2006/relationships/image" Target="../media/image246.svg"/><Relationship Id="rId60" Type="http://schemas.openxmlformats.org/officeDocument/2006/relationships/image" Target="../media/image254.svg"/><Relationship Id="rId65" Type="http://schemas.openxmlformats.org/officeDocument/2006/relationships/image" Target="../media/image259.png"/><Relationship Id="rId4" Type="http://schemas.openxmlformats.org/officeDocument/2006/relationships/image" Target="../media/image198.svg"/><Relationship Id="rId9" Type="http://schemas.openxmlformats.org/officeDocument/2006/relationships/image" Target="../media/image203.png"/><Relationship Id="rId13" Type="http://schemas.openxmlformats.org/officeDocument/2006/relationships/image" Target="../media/image207.png"/><Relationship Id="rId18" Type="http://schemas.openxmlformats.org/officeDocument/2006/relationships/image" Target="../media/image212.svg"/><Relationship Id="rId39" Type="http://schemas.openxmlformats.org/officeDocument/2006/relationships/image" Target="../media/image233.png"/></Relationships>
</file>

<file path=ppt/slides/_rels/slide8.xml.rels><?xml version="1.0" encoding="UTF-8" standalone="yes"?>
<Relationships xmlns="http://schemas.openxmlformats.org/package/2006/relationships"><Relationship Id="rId3" Type="http://schemas.openxmlformats.org/officeDocument/2006/relationships/image" Target="../media/image261.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64.svg"/><Relationship Id="rId5" Type="http://schemas.openxmlformats.org/officeDocument/2006/relationships/image" Target="../media/image263.png"/><Relationship Id="rId4" Type="http://schemas.openxmlformats.org/officeDocument/2006/relationships/image" Target="../media/image26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2"/>
          <p:cNvSpPr/>
          <p:nvPr/>
        </p:nvSpPr>
        <p:spPr>
          <a:xfrm>
            <a:off x="6056535" y="10556739"/>
            <a:ext cx="17681289" cy="756348"/>
          </a:xfrm>
          <a:prstGeom prst="rect">
            <a:avLst/>
          </a:prstGeom>
          <a:noFill/>
          <a:ln/>
        </p:spPr>
        <p:txBody>
          <a:bodyPr wrap="square" lIns="0" tIns="0" rIns="0" bIns="0" rtlCol="0" anchor="t"/>
          <a:lstStyle/>
          <a:p>
            <a:r>
              <a:rPr lang="en-US" sz="4800" dirty="0">
                <a:solidFill>
                  <a:srgbClr val="FFFFFF">
                    <a:alpha val="100000"/>
                  </a:srgbClr>
                </a:solidFill>
                <a:latin typeface="Aptos" panose="020B0004020202020204" pitchFamily="34" charset="0"/>
                <a:ea typeface="Open Sans Bold" pitchFamily="34" charset="-122"/>
                <a:cs typeface="Open Sans Bold" pitchFamily="34" charset="-120"/>
              </a:rPr>
              <a:t>Deloitte Talk</a:t>
            </a:r>
            <a:r>
              <a:rPr lang="en-US" sz="4800" dirty="0">
                <a:solidFill>
                  <a:srgbClr val="87BD27">
                    <a:alpha val="100000"/>
                  </a:srgbClr>
                </a:solidFill>
                <a:latin typeface="Aptos" panose="020B0004020202020204" pitchFamily="34" charset="0"/>
                <a:ea typeface="Open Sans Regular" pitchFamily="34" charset="-122"/>
                <a:cs typeface="Open Sans Bold" pitchFamily="34" charset="-120"/>
              </a:rPr>
              <a:t> </a:t>
            </a:r>
            <a:r>
              <a:rPr lang="en-US" sz="4800" dirty="0">
                <a:solidFill>
                  <a:srgbClr val="FFFFFF">
                    <a:alpha val="100000"/>
                  </a:srgbClr>
                </a:solidFill>
                <a:latin typeface="Aptos" panose="020B0004020202020204" pitchFamily="34" charset="0"/>
                <a:ea typeface="Open Sans Regular" pitchFamily="34" charset="-122"/>
                <a:cs typeface="Open Sans Regular" pitchFamily="34" charset="-120"/>
              </a:rPr>
              <a:t>| </a:t>
            </a:r>
            <a:r>
              <a:rPr lang="en-US" sz="4800" dirty="0">
                <a:solidFill>
                  <a:srgbClr val="87BD27"/>
                </a:solidFill>
                <a:latin typeface="Aptos" panose="020B0004020202020204" pitchFamily="34" charset="0"/>
              </a:rPr>
              <a:t>Together Makes Progress: Connecting People, 						Startups &amp; Opportunity in Patras</a:t>
            </a:r>
          </a:p>
          <a:p>
            <a:endParaRPr lang="en-US" sz="4800" dirty="0">
              <a:solidFill>
                <a:srgbClr val="86BC25"/>
              </a:solidFill>
              <a:latin typeface="Aptos" panose="020B0004020202020204" pitchFamily="34" charset="0"/>
            </a:endParaRPr>
          </a:p>
        </p:txBody>
      </p:sp>
      <p:sp>
        <p:nvSpPr>
          <p:cNvPr id="16" name="Text 3"/>
          <p:cNvSpPr/>
          <p:nvPr/>
        </p:nvSpPr>
        <p:spPr>
          <a:xfrm>
            <a:off x="6056535" y="11313087"/>
            <a:ext cx="4137630" cy="857066"/>
          </a:xfrm>
          <a:prstGeom prst="rect">
            <a:avLst/>
          </a:prstGeom>
          <a:noFill/>
          <a:ln/>
        </p:spPr>
        <p:txBody>
          <a:bodyPr wrap="square" lIns="0" tIns="0" rIns="0" bIns="0" rtlCol="0" anchor="t"/>
          <a:lstStyle/>
          <a:p>
            <a:pPr marL="0" indent="0" algn="l">
              <a:buNone/>
            </a:pPr>
            <a:r>
              <a:rPr lang="en-US" sz="3600" dirty="0">
                <a:solidFill>
                  <a:schemeClr val="bg1"/>
                </a:solidFill>
                <a:latin typeface="Aptos" panose="020B0004020202020204" pitchFamily="34" charset="0"/>
                <a:ea typeface="Open Sans Regular" pitchFamily="34" charset="-122"/>
                <a:cs typeface="Open Sans Regular" pitchFamily="34" charset="-120"/>
              </a:rPr>
              <a:t>February 2026</a:t>
            </a:r>
            <a:endParaRPr lang="en-US" sz="3600" dirty="0">
              <a:solidFill>
                <a:schemeClr val="bg1"/>
              </a:solidFill>
              <a:latin typeface="Aptos" panose="020B0004020202020204" pitchFamily="34" charset="0"/>
            </a:endParaRPr>
          </a:p>
        </p:txBody>
      </p:sp>
      <p:pic>
        <p:nvPicPr>
          <p:cNvPr id="17" name="Image 11" descr=" "/>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577740" y="3177190"/>
            <a:ext cx="6293644" cy="6292856"/>
          </a:xfrm>
          <a:prstGeom prst="rect">
            <a:avLst/>
          </a:prstGeom>
        </p:spPr>
      </p:pic>
      <p:pic>
        <p:nvPicPr>
          <p:cNvPr id="18" name="Image 12" descr=" "/>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577567" y="3177190"/>
            <a:ext cx="4819418" cy="5861317"/>
          </a:xfrm>
          <a:prstGeom prst="rect">
            <a:avLst/>
          </a:prstGeom>
        </p:spPr>
      </p:pic>
      <p:pic>
        <p:nvPicPr>
          <p:cNvPr id="19" name="Image 13" descr=" "/>
          <p:cNvPicPr>
            <a:picLocks noChangeAspect="1"/>
          </p:cNvPicPr>
          <p:nvPr/>
        </p:nvPicPr>
        <p:blipFill>
          <a:blip r:embed="rId7"/>
          <a:stretch>
            <a:fillRect/>
          </a:stretch>
        </p:blipFill>
        <p:spPr>
          <a:xfrm>
            <a:off x="10116180" y="8499284"/>
            <a:ext cx="1401434" cy="1448574"/>
          </a:xfrm>
          <a:prstGeom prst="rect">
            <a:avLst/>
          </a:prstGeom>
        </p:spPr>
      </p:pic>
      <p:pic>
        <p:nvPicPr>
          <p:cNvPr id="20" name="Image 14" descr=" "/>
          <p:cNvPicPr>
            <a:picLocks noChangeAspect="1"/>
          </p:cNvPicPr>
          <p:nvPr/>
        </p:nvPicPr>
        <p:blipFill>
          <a:blip r:embed="rId8"/>
          <a:stretch>
            <a:fillRect/>
          </a:stretch>
        </p:blipFill>
        <p:spPr>
          <a:xfrm>
            <a:off x="11467082" y="8603848"/>
            <a:ext cx="1446091" cy="1392277"/>
          </a:xfrm>
          <a:prstGeom prst="rect">
            <a:avLst/>
          </a:prstGeom>
        </p:spPr>
      </p:pic>
      <p:pic>
        <p:nvPicPr>
          <p:cNvPr id="21" name="Image 15" descr=" "/>
          <p:cNvPicPr>
            <a:picLocks noChangeAspect="1"/>
          </p:cNvPicPr>
          <p:nvPr/>
        </p:nvPicPr>
        <p:blipFill>
          <a:blip r:embed="rId9"/>
          <a:stretch>
            <a:fillRect/>
          </a:stretch>
        </p:blipFill>
        <p:spPr>
          <a:xfrm>
            <a:off x="12721627" y="8238413"/>
            <a:ext cx="1301762" cy="1151626"/>
          </a:xfrm>
          <a:prstGeom prst="rect">
            <a:avLst/>
          </a:prstGeom>
        </p:spPr>
      </p:pic>
      <p:pic>
        <p:nvPicPr>
          <p:cNvPr id="22" name="Image 16" descr=" "/>
          <p:cNvPicPr>
            <a:picLocks noChangeAspect="1"/>
          </p:cNvPicPr>
          <p:nvPr/>
        </p:nvPicPr>
        <p:blipFill>
          <a:blip r:embed="rId10"/>
          <a:stretch>
            <a:fillRect/>
          </a:stretch>
        </p:blipFill>
        <p:spPr>
          <a:xfrm>
            <a:off x="13608772" y="7378939"/>
            <a:ext cx="1262439" cy="1098666"/>
          </a:xfrm>
          <a:prstGeom prst="rect">
            <a:avLst/>
          </a:prstGeom>
        </p:spPr>
      </p:pic>
      <p:pic>
        <p:nvPicPr>
          <p:cNvPr id="23" name="Image 17" descr=" "/>
          <p:cNvPicPr>
            <a:picLocks noChangeAspect="1"/>
          </p:cNvPicPr>
          <p:nvPr/>
        </p:nvPicPr>
        <p:blipFill>
          <a:blip r:embed="rId11"/>
          <a:stretch>
            <a:fillRect/>
          </a:stretch>
        </p:blipFill>
        <p:spPr>
          <a:xfrm>
            <a:off x="13972225" y="6028238"/>
            <a:ext cx="1442808" cy="1382907"/>
          </a:xfrm>
          <a:prstGeom prst="rect">
            <a:avLst/>
          </a:prstGeom>
        </p:spPr>
      </p:pic>
      <p:pic>
        <p:nvPicPr>
          <p:cNvPr id="24" name="Image 18" descr=" "/>
          <p:cNvPicPr>
            <a:picLocks noChangeAspect="1"/>
          </p:cNvPicPr>
          <p:nvPr/>
        </p:nvPicPr>
        <p:blipFill>
          <a:blip r:embed="rId12"/>
          <a:stretch>
            <a:fillRect/>
          </a:stretch>
        </p:blipFill>
        <p:spPr>
          <a:xfrm>
            <a:off x="13940713" y="4740095"/>
            <a:ext cx="1382532" cy="1442422"/>
          </a:xfrm>
          <a:prstGeom prst="rect">
            <a:avLst/>
          </a:prstGeom>
        </p:spPr>
      </p:pic>
      <p:pic>
        <p:nvPicPr>
          <p:cNvPr id="25" name="Image 19" descr=" "/>
          <p:cNvPicPr>
            <a:picLocks noChangeAspect="1"/>
          </p:cNvPicPr>
          <p:nvPr/>
        </p:nvPicPr>
        <p:blipFill>
          <a:blip r:embed="rId13"/>
          <a:stretch>
            <a:fillRect/>
          </a:stretch>
        </p:blipFill>
        <p:spPr>
          <a:xfrm>
            <a:off x="13512958" y="3755736"/>
            <a:ext cx="1107023" cy="1268478"/>
          </a:xfrm>
          <a:prstGeom prst="rect">
            <a:avLst/>
          </a:prstGeom>
        </p:spPr>
      </p:pic>
      <p:pic>
        <p:nvPicPr>
          <p:cNvPr id="3" name="Picture 2">
            <a:extLst>
              <a:ext uri="{FF2B5EF4-FFF2-40B4-BE49-F238E27FC236}">
                <a16:creationId xmlns:a16="http://schemas.microsoft.com/office/drawing/2014/main" id="{C4F3C3D5-BFEF-ED49-CA19-652202803B29}"/>
              </a:ext>
            </a:extLst>
          </p:cNvPr>
          <p:cNvPicPr>
            <a:picLocks noChangeAspect="1"/>
          </p:cNvPicPr>
          <p:nvPr/>
        </p:nvPicPr>
        <p:blipFill>
          <a:blip r:embed="rId14"/>
          <a:srcRect/>
          <a:stretch/>
        </p:blipFill>
        <p:spPr>
          <a:xfrm>
            <a:off x="0" y="157446"/>
            <a:ext cx="4770584" cy="224514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5" name="Text 2"/>
          <p:cNvSpPr/>
          <p:nvPr/>
        </p:nvSpPr>
        <p:spPr>
          <a:xfrm>
            <a:off x="1143143" y="901700"/>
            <a:ext cx="15313881" cy="1075267"/>
          </a:xfrm>
          <a:prstGeom prst="rect">
            <a:avLst/>
          </a:prstGeom>
          <a:noFill/>
          <a:ln/>
        </p:spPr>
        <p:txBody>
          <a:bodyPr wrap="square" lIns="0" tIns="0" rIns="0" bIns="0" rtlCol="0" anchor="t"/>
          <a:lstStyle/>
          <a:p>
            <a:pPr marL="0" indent="0" algn="l">
              <a:buNone/>
            </a:pPr>
            <a:r>
              <a:rPr lang="en-US" sz="5000" dirty="0">
                <a:solidFill>
                  <a:srgbClr val="FFFFFF">
                    <a:alpha val="100000"/>
                  </a:srgbClr>
                </a:solidFill>
                <a:latin typeface="Aptos" panose="020B0004020202020204" pitchFamily="34" charset="0"/>
                <a:ea typeface="Open Sans Regular" pitchFamily="34" charset="-122"/>
                <a:cs typeface="Open Sans Regular" pitchFamily="34" charset="-120"/>
              </a:rPr>
              <a:t>Deloitte | </a:t>
            </a:r>
            <a:r>
              <a:rPr lang="en-US" sz="5000" dirty="0">
                <a:solidFill>
                  <a:srgbClr val="87BD27">
                    <a:alpha val="100000"/>
                  </a:srgbClr>
                </a:solidFill>
                <a:latin typeface="Aptos" panose="020B0004020202020204" pitchFamily="34" charset="0"/>
                <a:ea typeface="Open Sans Regular" pitchFamily="34" charset="-122"/>
                <a:cs typeface="Open Sans Regular" pitchFamily="34" charset="-120"/>
              </a:rPr>
              <a:t>Sports &amp; Social Clubs​</a:t>
            </a:r>
            <a:endParaRPr lang="en-US" sz="5000" dirty="0">
              <a:latin typeface="Aptos" panose="020B0004020202020204" pitchFamily="34" charset="0"/>
            </a:endParaRPr>
          </a:p>
        </p:txBody>
      </p:sp>
      <p:sp>
        <p:nvSpPr>
          <p:cNvPr id="6" name="Text 3"/>
          <p:cNvSpPr/>
          <p:nvPr/>
        </p:nvSpPr>
        <p:spPr>
          <a:xfrm>
            <a:off x="1143143" y="2171700"/>
            <a:ext cx="22674939" cy="1253067"/>
          </a:xfrm>
          <a:prstGeom prst="rect">
            <a:avLst/>
          </a:prstGeom>
          <a:noFill/>
          <a:ln/>
        </p:spPr>
        <p:txBody>
          <a:bodyPr wrap="square" lIns="0" tIns="0" rIns="0" bIns="0" rtlCol="0" anchor="t"/>
          <a:lstStyle/>
          <a:p>
            <a:pPr marL="0" indent="0" algn="l">
              <a:lnSpc>
                <a:spcPts val="4500"/>
              </a:lnSpc>
              <a:buNone/>
            </a:pPr>
            <a:r>
              <a:rPr lang="en-US" sz="3200" dirty="0">
                <a:solidFill>
                  <a:srgbClr val="FFFFFF">
                    <a:alpha val="100000"/>
                  </a:srgbClr>
                </a:solidFill>
                <a:latin typeface="Aptos" panose="020B0004020202020204" pitchFamily="34" charset="0"/>
                <a:ea typeface="Open Sans Regular" pitchFamily="34" charset="-122"/>
                <a:cs typeface="Open Sans Regular" pitchFamily="34" charset="-120"/>
              </a:rPr>
              <a:t>​In collaboration with our various Clubs lead by Deloitte Professionals, we are participating frequently in marathons, tournaments, hikes and many more outdoor activities!​</a:t>
            </a:r>
            <a:endParaRPr lang="en-US" sz="3200" dirty="0">
              <a:latin typeface="Aptos" panose="020B0004020202020204" pitchFamily="34" charset="0"/>
            </a:endParaRPr>
          </a:p>
        </p:txBody>
      </p:sp>
      <p:pic>
        <p:nvPicPr>
          <p:cNvPr id="7" name="Image 1" descr=" "/>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641308" y="5941785"/>
            <a:ext cx="439489" cy="439423"/>
          </a:xfrm>
          <a:prstGeom prst="rect">
            <a:avLst/>
          </a:prstGeom>
        </p:spPr>
      </p:pic>
      <p:pic>
        <p:nvPicPr>
          <p:cNvPr id="8" name="Image 2" descr=" "/>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147073" y="5926653"/>
            <a:ext cx="483194" cy="483133"/>
          </a:xfrm>
          <a:prstGeom prst="rect">
            <a:avLst/>
          </a:prstGeom>
        </p:spPr>
      </p:pic>
      <p:pic>
        <p:nvPicPr>
          <p:cNvPr id="11" name="Image 5" descr=" "/>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951603" y="7677593"/>
            <a:ext cx="453902" cy="598581"/>
          </a:xfrm>
          <a:prstGeom prst="rect">
            <a:avLst/>
          </a:prstGeom>
        </p:spPr>
      </p:pic>
      <p:pic>
        <p:nvPicPr>
          <p:cNvPr id="17" name="Image 11" descr=" "/>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135308" y="7744141"/>
            <a:ext cx="501390" cy="501328"/>
          </a:xfrm>
          <a:prstGeom prst="rect">
            <a:avLst/>
          </a:prstGeom>
        </p:spPr>
      </p:pic>
      <p:pic>
        <p:nvPicPr>
          <p:cNvPr id="21" name="Image 15" descr=" "/>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599829" y="11402416"/>
            <a:ext cx="457927" cy="457870"/>
          </a:xfrm>
          <a:prstGeom prst="rect">
            <a:avLst/>
          </a:prstGeom>
        </p:spPr>
      </p:pic>
      <p:pic>
        <p:nvPicPr>
          <p:cNvPr id="22" name="Image 16" descr=" "/>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0996907" y="9511557"/>
            <a:ext cx="459558" cy="459504"/>
          </a:xfrm>
          <a:prstGeom prst="rect">
            <a:avLst/>
          </a:prstGeom>
        </p:spPr>
      </p:pic>
      <p:pic>
        <p:nvPicPr>
          <p:cNvPr id="23" name="Image 17" descr=" "/>
          <p:cNvPicPr>
            <a:picLocks noChangeAspect="1"/>
          </p:cNvPicPr>
          <p:nvPr/>
        </p:nvPicPr>
        <p:blipFill>
          <a:blip r:embed="rId15"/>
          <a:stretch>
            <a:fillRect/>
          </a:stretch>
        </p:blipFill>
        <p:spPr>
          <a:xfrm>
            <a:off x="1719905" y="9600025"/>
            <a:ext cx="277289" cy="531968"/>
          </a:xfrm>
          <a:prstGeom prst="rect">
            <a:avLst/>
          </a:prstGeom>
        </p:spPr>
      </p:pic>
      <p:pic>
        <p:nvPicPr>
          <p:cNvPr id="24" name="Image 18" descr=" "/>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1693355" y="7787364"/>
            <a:ext cx="270876" cy="464486"/>
          </a:xfrm>
          <a:prstGeom prst="rect">
            <a:avLst/>
          </a:prstGeom>
        </p:spPr>
      </p:pic>
      <p:sp>
        <p:nvSpPr>
          <p:cNvPr id="25" name="Shape 4"/>
          <p:cNvSpPr/>
          <p:nvPr/>
        </p:nvSpPr>
        <p:spPr>
          <a:xfrm>
            <a:off x="1259957" y="5592727"/>
            <a:ext cx="1137679" cy="1137537"/>
          </a:xfrm>
          <a:prstGeom prst="ellipse">
            <a:avLst/>
          </a:prstGeom>
          <a:noFill/>
          <a:ln w="38100">
            <a:solidFill>
              <a:srgbClr val="FFFFFF"/>
            </a:solidFill>
            <a:prstDash val="solid"/>
          </a:ln>
        </p:spPr>
        <p:txBody>
          <a:bodyPr/>
          <a:lstStyle/>
          <a:p>
            <a:endParaRPr lang="en-GR">
              <a:latin typeface="Aptos" panose="020B0004020202020204" pitchFamily="34" charset="0"/>
            </a:endParaRPr>
          </a:p>
        </p:txBody>
      </p:sp>
      <p:sp>
        <p:nvSpPr>
          <p:cNvPr id="26" name="Shape 5"/>
          <p:cNvSpPr/>
          <p:nvPr/>
        </p:nvSpPr>
        <p:spPr>
          <a:xfrm>
            <a:off x="5813110" y="5592727"/>
            <a:ext cx="1137679" cy="1137537"/>
          </a:xfrm>
          <a:prstGeom prst="ellipse">
            <a:avLst/>
          </a:prstGeom>
          <a:noFill/>
          <a:ln w="38100">
            <a:solidFill>
              <a:srgbClr val="FFFFFF"/>
            </a:solidFill>
            <a:prstDash val="solid"/>
          </a:ln>
        </p:spPr>
        <p:txBody>
          <a:bodyPr/>
          <a:lstStyle/>
          <a:p>
            <a:endParaRPr lang="en-GR">
              <a:latin typeface="Aptos" panose="020B0004020202020204" pitchFamily="34" charset="0"/>
            </a:endParaRPr>
          </a:p>
        </p:txBody>
      </p:sp>
      <p:sp>
        <p:nvSpPr>
          <p:cNvPr id="27" name="Shape 6"/>
          <p:cNvSpPr/>
          <p:nvPr/>
        </p:nvSpPr>
        <p:spPr>
          <a:xfrm>
            <a:off x="10657035" y="5592727"/>
            <a:ext cx="1137679" cy="1137537"/>
          </a:xfrm>
          <a:prstGeom prst="ellipse">
            <a:avLst/>
          </a:prstGeom>
          <a:noFill/>
          <a:ln w="38100">
            <a:solidFill>
              <a:srgbClr val="FFFFFF"/>
            </a:solidFill>
            <a:prstDash val="solid"/>
          </a:ln>
        </p:spPr>
        <p:txBody>
          <a:bodyPr/>
          <a:lstStyle/>
          <a:p>
            <a:endParaRPr lang="en-GR">
              <a:latin typeface="Aptos" panose="020B0004020202020204" pitchFamily="34" charset="0"/>
            </a:endParaRPr>
          </a:p>
        </p:txBody>
      </p:sp>
      <p:sp>
        <p:nvSpPr>
          <p:cNvPr id="28" name="Shape 7"/>
          <p:cNvSpPr/>
          <p:nvPr/>
        </p:nvSpPr>
        <p:spPr>
          <a:xfrm>
            <a:off x="10612784" y="7409574"/>
            <a:ext cx="1137679" cy="1137537"/>
          </a:xfrm>
          <a:prstGeom prst="ellipse">
            <a:avLst/>
          </a:prstGeom>
          <a:noFill/>
          <a:ln w="38100">
            <a:solidFill>
              <a:srgbClr val="FFFFFF"/>
            </a:solidFill>
            <a:prstDash val="solid"/>
          </a:ln>
        </p:spPr>
        <p:txBody>
          <a:bodyPr/>
          <a:lstStyle/>
          <a:p>
            <a:endParaRPr lang="en-GR">
              <a:latin typeface="Aptos" panose="020B0004020202020204" pitchFamily="34" charset="0"/>
            </a:endParaRPr>
          </a:p>
        </p:txBody>
      </p:sp>
      <p:sp>
        <p:nvSpPr>
          <p:cNvPr id="30" name="Shape 9"/>
          <p:cNvSpPr/>
          <p:nvPr/>
        </p:nvSpPr>
        <p:spPr>
          <a:xfrm>
            <a:off x="5813110" y="11059333"/>
            <a:ext cx="1137679" cy="1137537"/>
          </a:xfrm>
          <a:prstGeom prst="ellipse">
            <a:avLst/>
          </a:prstGeom>
          <a:noFill/>
          <a:ln w="38100">
            <a:solidFill>
              <a:srgbClr val="FFFFFF"/>
            </a:solidFill>
            <a:prstDash val="solid"/>
          </a:ln>
        </p:spPr>
        <p:txBody>
          <a:bodyPr/>
          <a:lstStyle/>
          <a:p>
            <a:endParaRPr lang="en-GR">
              <a:latin typeface="Aptos" panose="020B0004020202020204" pitchFamily="34" charset="0"/>
            </a:endParaRPr>
          </a:p>
        </p:txBody>
      </p:sp>
      <p:sp>
        <p:nvSpPr>
          <p:cNvPr id="31" name="Shape 10"/>
          <p:cNvSpPr/>
          <p:nvPr/>
        </p:nvSpPr>
        <p:spPr>
          <a:xfrm>
            <a:off x="5813110" y="7413758"/>
            <a:ext cx="1137679" cy="1137537"/>
          </a:xfrm>
          <a:prstGeom prst="ellipse">
            <a:avLst/>
          </a:prstGeom>
          <a:noFill/>
          <a:ln w="38100">
            <a:solidFill>
              <a:srgbClr val="FFFFFF"/>
            </a:solidFill>
            <a:prstDash val="solid"/>
          </a:ln>
        </p:spPr>
        <p:txBody>
          <a:bodyPr/>
          <a:lstStyle/>
          <a:p>
            <a:endParaRPr lang="en-GR">
              <a:latin typeface="Aptos" panose="020B0004020202020204" pitchFamily="34" charset="0"/>
            </a:endParaRPr>
          </a:p>
        </p:txBody>
      </p:sp>
      <p:sp>
        <p:nvSpPr>
          <p:cNvPr id="33" name="Shape 12"/>
          <p:cNvSpPr/>
          <p:nvPr/>
        </p:nvSpPr>
        <p:spPr>
          <a:xfrm>
            <a:off x="5813110" y="9176005"/>
            <a:ext cx="1137679" cy="1137537"/>
          </a:xfrm>
          <a:prstGeom prst="ellipse">
            <a:avLst/>
          </a:prstGeom>
          <a:noFill/>
          <a:ln w="38100">
            <a:solidFill>
              <a:srgbClr val="FFFFFF"/>
            </a:solidFill>
            <a:prstDash val="solid"/>
          </a:ln>
        </p:spPr>
        <p:txBody>
          <a:bodyPr/>
          <a:lstStyle/>
          <a:p>
            <a:endParaRPr lang="en-GR">
              <a:latin typeface="Aptos" panose="020B0004020202020204" pitchFamily="34" charset="0"/>
            </a:endParaRPr>
          </a:p>
        </p:txBody>
      </p:sp>
      <p:sp>
        <p:nvSpPr>
          <p:cNvPr id="35" name="Shape 14"/>
          <p:cNvSpPr/>
          <p:nvPr/>
        </p:nvSpPr>
        <p:spPr>
          <a:xfrm>
            <a:off x="1259957" y="11059333"/>
            <a:ext cx="1137679" cy="1137537"/>
          </a:xfrm>
          <a:prstGeom prst="ellipse">
            <a:avLst/>
          </a:prstGeom>
          <a:noFill/>
          <a:ln w="38100">
            <a:solidFill>
              <a:srgbClr val="FFFFFF"/>
            </a:solidFill>
            <a:prstDash val="solid"/>
          </a:ln>
        </p:spPr>
        <p:txBody>
          <a:bodyPr/>
          <a:lstStyle/>
          <a:p>
            <a:endParaRPr lang="en-GR">
              <a:latin typeface="Aptos" panose="020B0004020202020204" pitchFamily="34" charset="0"/>
            </a:endParaRPr>
          </a:p>
        </p:txBody>
      </p:sp>
      <p:sp>
        <p:nvSpPr>
          <p:cNvPr id="36" name="Shape 15"/>
          <p:cNvSpPr/>
          <p:nvPr/>
        </p:nvSpPr>
        <p:spPr>
          <a:xfrm>
            <a:off x="10657035" y="9172541"/>
            <a:ext cx="1137679" cy="1137537"/>
          </a:xfrm>
          <a:prstGeom prst="ellipse">
            <a:avLst/>
          </a:prstGeom>
          <a:noFill/>
          <a:ln w="38100">
            <a:solidFill>
              <a:srgbClr val="FFFFFF"/>
            </a:solidFill>
            <a:prstDash val="solid"/>
          </a:ln>
        </p:spPr>
        <p:txBody>
          <a:bodyPr/>
          <a:lstStyle/>
          <a:p>
            <a:endParaRPr lang="en-GR">
              <a:latin typeface="Aptos" panose="020B0004020202020204" pitchFamily="34" charset="0"/>
            </a:endParaRPr>
          </a:p>
        </p:txBody>
      </p:sp>
      <p:sp>
        <p:nvSpPr>
          <p:cNvPr id="37" name="Shape 16"/>
          <p:cNvSpPr/>
          <p:nvPr/>
        </p:nvSpPr>
        <p:spPr>
          <a:xfrm>
            <a:off x="1259957" y="9299445"/>
            <a:ext cx="1137679" cy="1137537"/>
          </a:xfrm>
          <a:prstGeom prst="ellipse">
            <a:avLst/>
          </a:prstGeom>
          <a:noFill/>
          <a:ln w="38100">
            <a:solidFill>
              <a:srgbClr val="FFFFFF"/>
            </a:solidFill>
            <a:prstDash val="solid"/>
          </a:ln>
        </p:spPr>
        <p:txBody>
          <a:bodyPr/>
          <a:lstStyle/>
          <a:p>
            <a:endParaRPr lang="en-GR">
              <a:latin typeface="Aptos" panose="020B0004020202020204" pitchFamily="34" charset="0"/>
            </a:endParaRPr>
          </a:p>
        </p:txBody>
      </p:sp>
      <p:sp>
        <p:nvSpPr>
          <p:cNvPr id="38" name="Shape 17"/>
          <p:cNvSpPr/>
          <p:nvPr/>
        </p:nvSpPr>
        <p:spPr>
          <a:xfrm>
            <a:off x="1259957" y="7448107"/>
            <a:ext cx="1137679" cy="1137537"/>
          </a:xfrm>
          <a:prstGeom prst="ellipse">
            <a:avLst/>
          </a:prstGeom>
          <a:noFill/>
          <a:ln w="38100">
            <a:solidFill>
              <a:srgbClr val="FFFFFF"/>
            </a:solidFill>
            <a:prstDash val="solid"/>
          </a:ln>
        </p:spPr>
        <p:txBody>
          <a:bodyPr/>
          <a:lstStyle/>
          <a:p>
            <a:endParaRPr lang="en-GR">
              <a:latin typeface="Aptos" panose="020B0004020202020204" pitchFamily="34" charset="0"/>
            </a:endParaRPr>
          </a:p>
        </p:txBody>
      </p:sp>
      <p:sp>
        <p:nvSpPr>
          <p:cNvPr id="39" name="Text 18"/>
          <p:cNvSpPr/>
          <p:nvPr/>
        </p:nvSpPr>
        <p:spPr>
          <a:xfrm>
            <a:off x="2652362" y="5970997"/>
            <a:ext cx="2645779" cy="474133"/>
          </a:xfrm>
          <a:prstGeom prst="rect">
            <a:avLst/>
          </a:prstGeom>
          <a:noFill/>
          <a:ln/>
        </p:spPr>
        <p:txBody>
          <a:bodyPr wrap="square" lIns="0" tIns="0" rIns="0" bIns="0" rtlCol="0" anchor="t"/>
          <a:lstStyle/>
          <a:p>
            <a:pPr marL="0" indent="0" algn="l">
              <a:buNone/>
            </a:pPr>
            <a:r>
              <a:rPr lang="en-US" sz="2200">
                <a:solidFill>
                  <a:srgbClr val="FFFFFF">
                    <a:alpha val="100000"/>
                  </a:srgbClr>
                </a:solidFill>
                <a:latin typeface="Aptos" panose="020B0004020202020204" pitchFamily="34" charset="0"/>
                <a:ea typeface="Open Sans Regular" pitchFamily="34" charset="-122"/>
                <a:cs typeface="Open Sans Regular" pitchFamily="34" charset="-120"/>
              </a:rPr>
              <a:t>Hiking Team</a:t>
            </a:r>
            <a:endParaRPr lang="en-US" sz="2200">
              <a:latin typeface="Aptos" panose="020B0004020202020204" pitchFamily="34" charset="0"/>
            </a:endParaRPr>
          </a:p>
        </p:txBody>
      </p:sp>
      <p:sp>
        <p:nvSpPr>
          <p:cNvPr id="40" name="Text 19"/>
          <p:cNvSpPr/>
          <p:nvPr/>
        </p:nvSpPr>
        <p:spPr>
          <a:xfrm>
            <a:off x="7204820" y="5970995"/>
            <a:ext cx="5166266" cy="474133"/>
          </a:xfrm>
          <a:prstGeom prst="rect">
            <a:avLst/>
          </a:prstGeom>
          <a:noFill/>
          <a:ln/>
        </p:spPr>
        <p:txBody>
          <a:bodyPr wrap="square" lIns="0" tIns="0" rIns="0" bIns="0" rtlCol="0" anchor="t"/>
          <a:lstStyle/>
          <a:p>
            <a:pPr marL="0" indent="0" algn="l">
              <a:buNone/>
            </a:pPr>
            <a:r>
              <a:rPr lang="en-US" sz="2200">
                <a:solidFill>
                  <a:srgbClr val="FFFFFF">
                    <a:alpha val="100000"/>
                  </a:srgbClr>
                </a:solidFill>
                <a:latin typeface="Aptos" panose="020B0004020202020204" pitchFamily="34" charset="0"/>
                <a:ea typeface="Open Sans Regular" pitchFamily="34" charset="-122"/>
                <a:cs typeface="Open Sans Regular" pitchFamily="34" charset="-120"/>
              </a:rPr>
              <a:t>Basketball League</a:t>
            </a:r>
            <a:endParaRPr lang="en-US" sz="2200">
              <a:latin typeface="Aptos" panose="020B0004020202020204" pitchFamily="34" charset="0"/>
            </a:endParaRPr>
          </a:p>
        </p:txBody>
      </p:sp>
      <p:sp>
        <p:nvSpPr>
          <p:cNvPr id="41" name="Text 20"/>
          <p:cNvSpPr/>
          <p:nvPr/>
        </p:nvSpPr>
        <p:spPr>
          <a:xfrm>
            <a:off x="12048746" y="5970995"/>
            <a:ext cx="5166266" cy="474133"/>
          </a:xfrm>
          <a:prstGeom prst="rect">
            <a:avLst/>
          </a:prstGeom>
          <a:noFill/>
          <a:ln/>
        </p:spPr>
        <p:txBody>
          <a:bodyPr wrap="square" lIns="0" tIns="0" rIns="0" bIns="0" rtlCol="0" anchor="t"/>
          <a:lstStyle/>
          <a:p>
            <a:pPr marL="0" indent="0" algn="l">
              <a:buNone/>
            </a:pPr>
            <a:r>
              <a:rPr lang="en-US" sz="2200">
                <a:solidFill>
                  <a:srgbClr val="FFFFFF">
                    <a:alpha val="100000"/>
                  </a:srgbClr>
                </a:solidFill>
                <a:latin typeface="Aptos" panose="020B0004020202020204" pitchFamily="34" charset="0"/>
                <a:ea typeface="Open Sans Regular" pitchFamily="34" charset="-122"/>
                <a:cs typeface="Open Sans Regular" pitchFamily="34" charset="-120"/>
              </a:rPr>
              <a:t>Photography Team</a:t>
            </a:r>
            <a:endParaRPr lang="en-US" sz="2200">
              <a:latin typeface="Aptos" panose="020B0004020202020204" pitchFamily="34" charset="0"/>
            </a:endParaRPr>
          </a:p>
        </p:txBody>
      </p:sp>
      <p:sp>
        <p:nvSpPr>
          <p:cNvPr id="42" name="Text 21"/>
          <p:cNvSpPr/>
          <p:nvPr/>
        </p:nvSpPr>
        <p:spPr>
          <a:xfrm>
            <a:off x="2652362" y="7829107"/>
            <a:ext cx="5166266" cy="474133"/>
          </a:xfrm>
          <a:prstGeom prst="rect">
            <a:avLst/>
          </a:prstGeom>
          <a:noFill/>
          <a:ln/>
        </p:spPr>
        <p:txBody>
          <a:bodyPr wrap="square" lIns="0" tIns="0" rIns="0" bIns="0" rtlCol="0" anchor="t"/>
          <a:lstStyle/>
          <a:p>
            <a:pPr marL="0" indent="0" algn="l">
              <a:buNone/>
            </a:pPr>
            <a:r>
              <a:rPr lang="en-US" sz="2200" dirty="0">
                <a:solidFill>
                  <a:srgbClr val="FFFFFF">
                    <a:alpha val="100000"/>
                  </a:srgbClr>
                </a:solidFill>
                <a:latin typeface="Aptos" panose="020B0004020202020204" pitchFamily="34" charset="0"/>
                <a:ea typeface="Open Sans Regular" pitchFamily="34" charset="-122"/>
                <a:cs typeface="Open Sans Regular" pitchFamily="34" charset="-120"/>
              </a:rPr>
              <a:t>Chess Club</a:t>
            </a:r>
            <a:endParaRPr lang="en-US" sz="2200" dirty="0">
              <a:latin typeface="Aptos" panose="020B0004020202020204" pitchFamily="34" charset="0"/>
            </a:endParaRPr>
          </a:p>
        </p:txBody>
      </p:sp>
      <p:sp>
        <p:nvSpPr>
          <p:cNvPr id="43" name="Text 22"/>
          <p:cNvSpPr/>
          <p:nvPr/>
        </p:nvSpPr>
        <p:spPr>
          <a:xfrm>
            <a:off x="7204820" y="7792026"/>
            <a:ext cx="5166266" cy="474133"/>
          </a:xfrm>
          <a:prstGeom prst="rect">
            <a:avLst/>
          </a:prstGeom>
          <a:noFill/>
          <a:ln/>
        </p:spPr>
        <p:txBody>
          <a:bodyPr wrap="square" lIns="0" tIns="0" rIns="0" bIns="0" rtlCol="0" anchor="t"/>
          <a:lstStyle/>
          <a:p>
            <a:pPr marL="0" indent="0" algn="l">
              <a:buNone/>
            </a:pPr>
            <a:r>
              <a:rPr lang="en-US" sz="2200" dirty="0">
                <a:solidFill>
                  <a:srgbClr val="FFFFFF">
                    <a:alpha val="100000"/>
                  </a:srgbClr>
                </a:solidFill>
                <a:latin typeface="Aptos" panose="020B0004020202020204" pitchFamily="34" charset="0"/>
                <a:ea typeface="Open Sans Regular" pitchFamily="34" charset="-122"/>
                <a:cs typeface="Open Sans Regular" pitchFamily="34" charset="-120"/>
              </a:rPr>
              <a:t>Football League</a:t>
            </a:r>
            <a:endParaRPr lang="en-US" sz="2200" dirty="0">
              <a:latin typeface="Aptos" panose="020B0004020202020204" pitchFamily="34" charset="0"/>
            </a:endParaRPr>
          </a:p>
        </p:txBody>
      </p:sp>
      <p:sp>
        <p:nvSpPr>
          <p:cNvPr id="44" name="Text 23"/>
          <p:cNvSpPr/>
          <p:nvPr/>
        </p:nvSpPr>
        <p:spPr>
          <a:xfrm>
            <a:off x="12004495" y="7787842"/>
            <a:ext cx="5166266" cy="474133"/>
          </a:xfrm>
          <a:prstGeom prst="rect">
            <a:avLst/>
          </a:prstGeom>
          <a:noFill/>
          <a:ln/>
        </p:spPr>
        <p:txBody>
          <a:bodyPr wrap="square" lIns="0" tIns="0" rIns="0" bIns="0" rtlCol="0" anchor="t"/>
          <a:lstStyle/>
          <a:p>
            <a:pPr marL="0" indent="0" algn="l">
              <a:buNone/>
            </a:pPr>
            <a:r>
              <a:rPr lang="en-US" sz="2200" dirty="0">
                <a:solidFill>
                  <a:srgbClr val="FFFFFF">
                    <a:alpha val="100000"/>
                  </a:srgbClr>
                </a:solidFill>
                <a:latin typeface="Aptos" panose="020B0004020202020204" pitchFamily="34" charset="0"/>
                <a:ea typeface="Open Sans Regular" pitchFamily="34" charset="-122"/>
                <a:cs typeface="Open Sans Regular" pitchFamily="34" charset="-120"/>
              </a:rPr>
              <a:t>Book Community</a:t>
            </a:r>
            <a:endParaRPr lang="en-US" sz="2200" dirty="0">
              <a:latin typeface="Aptos" panose="020B0004020202020204" pitchFamily="34" charset="0"/>
            </a:endParaRPr>
          </a:p>
        </p:txBody>
      </p:sp>
      <p:sp>
        <p:nvSpPr>
          <p:cNvPr id="45" name="Text 24"/>
          <p:cNvSpPr/>
          <p:nvPr/>
        </p:nvSpPr>
        <p:spPr>
          <a:xfrm>
            <a:off x="2652362" y="9677714"/>
            <a:ext cx="5166266" cy="474133"/>
          </a:xfrm>
          <a:prstGeom prst="rect">
            <a:avLst/>
          </a:prstGeom>
          <a:noFill/>
          <a:ln/>
        </p:spPr>
        <p:txBody>
          <a:bodyPr wrap="square" lIns="0" tIns="0" rIns="0" bIns="0" rtlCol="0" anchor="t"/>
          <a:lstStyle/>
          <a:p>
            <a:pPr marL="0" indent="0" algn="l">
              <a:buNone/>
            </a:pPr>
            <a:r>
              <a:rPr lang="en-US" sz="2200" dirty="0">
                <a:solidFill>
                  <a:srgbClr val="FFFFFF">
                    <a:alpha val="100000"/>
                  </a:srgbClr>
                </a:solidFill>
                <a:latin typeface="Aptos" panose="020B0004020202020204" pitchFamily="34" charset="0"/>
                <a:ea typeface="Open Sans Regular" pitchFamily="34" charset="-122"/>
                <a:cs typeface="Open Sans Regular" pitchFamily="34" charset="-120"/>
              </a:rPr>
              <a:t>Running Team</a:t>
            </a:r>
            <a:endParaRPr lang="en-US" sz="2200" dirty="0">
              <a:latin typeface="Aptos" panose="020B0004020202020204" pitchFamily="34" charset="0"/>
            </a:endParaRPr>
          </a:p>
        </p:txBody>
      </p:sp>
      <p:sp>
        <p:nvSpPr>
          <p:cNvPr id="48" name="Text 27"/>
          <p:cNvSpPr/>
          <p:nvPr/>
        </p:nvSpPr>
        <p:spPr>
          <a:xfrm>
            <a:off x="2652362" y="11437601"/>
            <a:ext cx="5166266" cy="474133"/>
          </a:xfrm>
          <a:prstGeom prst="rect">
            <a:avLst/>
          </a:prstGeom>
          <a:noFill/>
          <a:ln/>
        </p:spPr>
        <p:txBody>
          <a:bodyPr wrap="square" lIns="0" tIns="0" rIns="0" bIns="0" rtlCol="0" anchor="t"/>
          <a:lstStyle/>
          <a:p>
            <a:pPr marL="0" indent="0" algn="l">
              <a:buNone/>
            </a:pPr>
            <a:r>
              <a:rPr lang="en-US" sz="2200">
                <a:solidFill>
                  <a:srgbClr val="FFFFFF">
                    <a:alpha val="100000"/>
                  </a:srgbClr>
                </a:solidFill>
                <a:latin typeface="Aptos" panose="020B0004020202020204" pitchFamily="34" charset="0"/>
                <a:ea typeface="Open Sans Regular" pitchFamily="34" charset="-122"/>
                <a:cs typeface="Open Sans Regular" pitchFamily="34" charset="-120"/>
              </a:rPr>
              <a:t>Volleyball Club</a:t>
            </a:r>
            <a:endParaRPr lang="en-US" sz="2200">
              <a:latin typeface="Aptos" panose="020B0004020202020204" pitchFamily="34" charset="0"/>
            </a:endParaRPr>
          </a:p>
        </p:txBody>
      </p:sp>
      <p:sp>
        <p:nvSpPr>
          <p:cNvPr id="49" name="Text 28"/>
          <p:cNvSpPr/>
          <p:nvPr/>
        </p:nvSpPr>
        <p:spPr>
          <a:xfrm>
            <a:off x="7183895" y="9561341"/>
            <a:ext cx="5166266" cy="474133"/>
          </a:xfrm>
          <a:prstGeom prst="rect">
            <a:avLst/>
          </a:prstGeom>
          <a:noFill/>
          <a:ln/>
        </p:spPr>
        <p:txBody>
          <a:bodyPr wrap="square" lIns="0" tIns="0" rIns="0" bIns="0" rtlCol="0" anchor="t"/>
          <a:lstStyle/>
          <a:p>
            <a:pPr marL="0" indent="0" algn="l">
              <a:buNone/>
            </a:pPr>
            <a:r>
              <a:rPr lang="en-US" sz="2200" dirty="0">
                <a:solidFill>
                  <a:srgbClr val="FFFFFF">
                    <a:alpha val="100000"/>
                  </a:srgbClr>
                </a:solidFill>
                <a:latin typeface="Aptos" panose="020B0004020202020204" pitchFamily="34" charset="0"/>
                <a:ea typeface="Open Sans Regular" pitchFamily="34" charset="-122"/>
                <a:cs typeface="Open Sans Regular" pitchFamily="34" charset="-120"/>
              </a:rPr>
              <a:t>Bowling Team</a:t>
            </a:r>
            <a:endParaRPr lang="en-US" sz="2200" dirty="0">
              <a:latin typeface="Aptos" panose="020B0004020202020204" pitchFamily="34" charset="0"/>
            </a:endParaRPr>
          </a:p>
        </p:txBody>
      </p:sp>
      <p:sp>
        <p:nvSpPr>
          <p:cNvPr id="50" name="Text 29"/>
          <p:cNvSpPr/>
          <p:nvPr/>
        </p:nvSpPr>
        <p:spPr>
          <a:xfrm>
            <a:off x="7204821" y="11437601"/>
            <a:ext cx="5166266" cy="474133"/>
          </a:xfrm>
          <a:prstGeom prst="rect">
            <a:avLst/>
          </a:prstGeom>
          <a:noFill/>
          <a:ln/>
        </p:spPr>
        <p:txBody>
          <a:bodyPr wrap="square" lIns="0" tIns="0" rIns="0" bIns="0" rtlCol="0" anchor="t"/>
          <a:lstStyle/>
          <a:p>
            <a:pPr marL="0" indent="0" algn="l">
              <a:buNone/>
            </a:pPr>
            <a:r>
              <a:rPr lang="en-US" sz="2200" dirty="0">
                <a:solidFill>
                  <a:srgbClr val="FFFFFF">
                    <a:alpha val="100000"/>
                  </a:srgbClr>
                </a:solidFill>
                <a:latin typeface="Aptos" panose="020B0004020202020204" pitchFamily="34" charset="0"/>
                <a:ea typeface="Open Sans Regular" pitchFamily="34" charset="-122"/>
                <a:cs typeface="Open Sans Regular" pitchFamily="34" charset="-120"/>
              </a:rPr>
              <a:t>Pet Community</a:t>
            </a:r>
            <a:endParaRPr lang="en-US" sz="2200" dirty="0">
              <a:latin typeface="Aptos" panose="020B0004020202020204" pitchFamily="34" charset="0"/>
            </a:endParaRPr>
          </a:p>
        </p:txBody>
      </p:sp>
      <p:sp>
        <p:nvSpPr>
          <p:cNvPr id="51" name="Text 30"/>
          <p:cNvSpPr/>
          <p:nvPr/>
        </p:nvSpPr>
        <p:spPr>
          <a:xfrm>
            <a:off x="12049440" y="9550810"/>
            <a:ext cx="5166266" cy="474133"/>
          </a:xfrm>
          <a:prstGeom prst="rect">
            <a:avLst/>
          </a:prstGeom>
          <a:noFill/>
          <a:ln/>
        </p:spPr>
        <p:txBody>
          <a:bodyPr wrap="square" lIns="0" tIns="0" rIns="0" bIns="0" rtlCol="0" anchor="t"/>
          <a:lstStyle/>
          <a:p>
            <a:pPr marL="0" indent="0" algn="l">
              <a:buNone/>
            </a:pPr>
            <a:r>
              <a:rPr lang="en-US" sz="2200" dirty="0">
                <a:solidFill>
                  <a:srgbClr val="FFFFFF">
                    <a:alpha val="100000"/>
                  </a:srgbClr>
                </a:solidFill>
                <a:latin typeface="Aptos" panose="020B0004020202020204" pitchFamily="34" charset="0"/>
                <a:ea typeface="Open Sans Regular" pitchFamily="34" charset="-122"/>
                <a:cs typeface="Open Sans Regular" pitchFamily="34" charset="-120"/>
              </a:rPr>
              <a:t>Tennis Club</a:t>
            </a:r>
            <a:endParaRPr lang="en-US" sz="2200" dirty="0">
              <a:latin typeface="Aptos" panose="020B0004020202020204" pitchFamily="34" charset="0"/>
            </a:endParaRPr>
          </a:p>
        </p:txBody>
      </p:sp>
      <p:pic>
        <p:nvPicPr>
          <p:cNvPr id="55" name="Picture 54">
            <a:extLst>
              <a:ext uri="{FF2B5EF4-FFF2-40B4-BE49-F238E27FC236}">
                <a16:creationId xmlns:a16="http://schemas.microsoft.com/office/drawing/2014/main" id="{AF40F79D-FB50-1316-136A-BD528AAA12B4}"/>
              </a:ext>
            </a:extLst>
          </p:cNvPr>
          <p:cNvPicPr>
            <a:picLocks noChangeAspect="1"/>
          </p:cNvPicPr>
          <p:nvPr/>
        </p:nvPicPr>
        <p:blipFill>
          <a:blip r:embed="rId18"/>
          <a:stretch>
            <a:fillRect/>
          </a:stretch>
        </p:blipFill>
        <p:spPr>
          <a:xfrm>
            <a:off x="6134134" y="9504800"/>
            <a:ext cx="508000" cy="508000"/>
          </a:xfrm>
          <a:prstGeom prst="rect">
            <a:avLst/>
          </a:prstGeom>
        </p:spPr>
      </p:pic>
      <p:pic>
        <p:nvPicPr>
          <p:cNvPr id="57" name="Picture 56">
            <a:extLst>
              <a:ext uri="{FF2B5EF4-FFF2-40B4-BE49-F238E27FC236}">
                <a16:creationId xmlns:a16="http://schemas.microsoft.com/office/drawing/2014/main" id="{F9B392F6-E3E9-2407-7F45-AAD5BF46C86F}"/>
              </a:ext>
            </a:extLst>
          </p:cNvPr>
          <p:cNvPicPr>
            <a:picLocks noChangeAspect="1"/>
          </p:cNvPicPr>
          <p:nvPr/>
        </p:nvPicPr>
        <p:blipFill>
          <a:blip r:embed="rId19"/>
          <a:stretch>
            <a:fillRect/>
          </a:stretch>
        </p:blipFill>
        <p:spPr>
          <a:xfrm>
            <a:off x="6118530" y="11394478"/>
            <a:ext cx="520700" cy="495300"/>
          </a:xfrm>
          <a:prstGeom prst="rect">
            <a:avLst/>
          </a:prstGeom>
        </p:spPr>
      </p:pic>
      <p:pic>
        <p:nvPicPr>
          <p:cNvPr id="61" name="Picture 60">
            <a:extLst>
              <a:ext uri="{FF2B5EF4-FFF2-40B4-BE49-F238E27FC236}">
                <a16:creationId xmlns:a16="http://schemas.microsoft.com/office/drawing/2014/main" id="{471B59C5-A2C7-1288-8B3A-AB768DC980A5}"/>
              </a:ext>
            </a:extLst>
          </p:cNvPr>
          <p:cNvPicPr>
            <a:picLocks noChangeAspect="1"/>
          </p:cNvPicPr>
          <p:nvPr/>
        </p:nvPicPr>
        <p:blipFill>
          <a:blip r:embed="rId20"/>
          <a:stretch>
            <a:fillRect/>
          </a:stretch>
        </p:blipFill>
        <p:spPr>
          <a:xfrm>
            <a:off x="10927518" y="5926795"/>
            <a:ext cx="596900" cy="482600"/>
          </a:xfrm>
          <a:prstGeom prst="rect">
            <a:avLst/>
          </a:prstGeom>
        </p:spPr>
      </p:pic>
      <p:pic>
        <p:nvPicPr>
          <p:cNvPr id="16" name="Image 19" descr=" ">
            <a:extLst>
              <a:ext uri="{FF2B5EF4-FFF2-40B4-BE49-F238E27FC236}">
                <a16:creationId xmlns:a16="http://schemas.microsoft.com/office/drawing/2014/main" id="{D30DF782-355B-D6E2-E0CF-068C3BF57426}"/>
              </a:ext>
            </a:extLst>
          </p:cNvPr>
          <p:cNvPicPr>
            <a:picLocks noChangeAspect="1"/>
          </p:cNvPicPr>
          <p:nvPr/>
        </p:nvPicPr>
        <p:blipFill>
          <a:blip r:embed="rId21"/>
          <a:stretch>
            <a:fillRect/>
          </a:stretch>
        </p:blipFill>
        <p:spPr>
          <a:xfrm>
            <a:off x="16012156" y="4103973"/>
            <a:ext cx="8060801" cy="8493143"/>
          </a:xfrm>
          <a:prstGeom prst="rect">
            <a:avLst/>
          </a:prstGeom>
        </p:spPr>
      </p:pic>
      <p:sp>
        <p:nvSpPr>
          <p:cNvPr id="9" name="Text 0">
            <a:extLst>
              <a:ext uri="{FF2B5EF4-FFF2-40B4-BE49-F238E27FC236}">
                <a16:creationId xmlns:a16="http://schemas.microsoft.com/office/drawing/2014/main" id="{84C4203A-4F8E-68AA-4DBA-299586ABA4F4}"/>
              </a:ext>
            </a:extLst>
          </p:cNvPr>
          <p:cNvSpPr/>
          <p:nvPr/>
        </p:nvSpPr>
        <p:spPr>
          <a:xfrm>
            <a:off x="17729180" y="12972145"/>
            <a:ext cx="6229631" cy="474133"/>
          </a:xfrm>
          <a:prstGeom prst="rect">
            <a:avLst/>
          </a:prstGeom>
          <a:noFill/>
          <a:ln/>
        </p:spPr>
        <p:txBody>
          <a:bodyPr wrap="square" lIns="0" tIns="0" rIns="0" bIns="0" rtlCol="0" anchor="ctr"/>
          <a:lstStyle/>
          <a:p>
            <a:pPr algn="just"/>
            <a:r>
              <a:rPr lang="en-US" sz="1400" dirty="0">
                <a:solidFill>
                  <a:schemeClr val="bg1"/>
                </a:solidFill>
                <a:latin typeface="Aptos" panose="020B0004020202020204" pitchFamily="34" charset="0"/>
                <a:ea typeface="Calibri"/>
                <a:cs typeface="Times New Roman"/>
              </a:rPr>
              <a:t>© 2026 For more information contact Deloitte Central Mediterranean    </a:t>
            </a:r>
            <a:r>
              <a:rPr lang="en-US" sz="2800" dirty="0">
                <a:solidFill>
                  <a:srgbClr val="86BC25"/>
                </a:solidFill>
                <a:latin typeface="Aptos" panose="020B0004020202020204" pitchFamily="34" charset="0"/>
                <a:ea typeface="Calibri"/>
                <a:cs typeface="Times New Roman"/>
              </a:rPr>
              <a:t>|</a:t>
            </a:r>
            <a:r>
              <a:rPr lang="en-US" sz="1400" dirty="0">
                <a:solidFill>
                  <a:schemeClr val="bg1"/>
                </a:solidFill>
                <a:latin typeface="Aptos" panose="020B0004020202020204" pitchFamily="34" charset="0"/>
                <a:ea typeface="Calibri"/>
                <a:cs typeface="Times New Roman"/>
              </a:rPr>
              <a:t>   </a:t>
            </a:r>
            <a:r>
              <a:rPr lang="en-US" sz="1400" b="1" dirty="0">
                <a:solidFill>
                  <a:schemeClr val="bg1"/>
                </a:solidFill>
                <a:latin typeface="Aptos" panose="020B0004020202020204" pitchFamily="34" charset="0"/>
                <a:ea typeface="Calibri"/>
                <a:cs typeface="Times New Roman"/>
              </a:rPr>
              <a:t>10</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4">
    <p:spTree>
      <p:nvGrpSpPr>
        <p:cNvPr id="1" name=""/>
        <p:cNvGrpSpPr/>
        <p:nvPr/>
      </p:nvGrpSpPr>
      <p:grpSpPr>
        <a:xfrm>
          <a:off x="0" y="0"/>
          <a:ext cx="0" cy="0"/>
          <a:chOff x="0" y="0"/>
          <a:chExt cx="0" cy="0"/>
        </a:xfrm>
      </p:grpSpPr>
      <p:pic>
        <p:nvPicPr>
          <p:cNvPr id="2" name="Image 0" descr=" "/>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768056" y="3954357"/>
            <a:ext cx="21618992" cy="9761643"/>
          </a:xfrm>
          <a:prstGeom prst="rect">
            <a:avLst/>
          </a:prstGeom>
        </p:spPr>
      </p:pic>
      <p:pic>
        <p:nvPicPr>
          <p:cNvPr id="3" name="Image 1" descr=" "/>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668723" y="37743"/>
            <a:ext cx="21718325" cy="13716000"/>
          </a:xfrm>
          <a:prstGeom prst="rect">
            <a:avLst/>
          </a:prstGeom>
        </p:spPr>
      </p:pic>
      <p:sp>
        <p:nvSpPr>
          <p:cNvPr id="4" name="Text 0"/>
          <p:cNvSpPr/>
          <p:nvPr/>
        </p:nvSpPr>
        <p:spPr>
          <a:xfrm>
            <a:off x="1143143" y="901700"/>
            <a:ext cx="15313881" cy="1075267"/>
          </a:xfrm>
          <a:prstGeom prst="rect">
            <a:avLst/>
          </a:prstGeom>
          <a:noFill/>
          <a:ln/>
        </p:spPr>
        <p:txBody>
          <a:bodyPr wrap="square" lIns="0" tIns="0" rIns="0" bIns="0" rtlCol="0" anchor="t"/>
          <a:lstStyle/>
          <a:p>
            <a:pPr marL="0" indent="0" algn="l">
              <a:buNone/>
            </a:pPr>
            <a:r>
              <a:rPr lang="en-US" sz="5000" dirty="0">
                <a:solidFill>
                  <a:srgbClr val="FFFFFF">
                    <a:alpha val="100000"/>
                  </a:srgbClr>
                </a:solidFill>
                <a:latin typeface="Aptos" panose="020B0004020202020204" pitchFamily="34" charset="0"/>
                <a:ea typeface="Open Sans Regular" pitchFamily="34" charset="-122"/>
                <a:cs typeface="Open Sans Regular" pitchFamily="34" charset="-120"/>
              </a:rPr>
              <a:t>Join our Team |</a:t>
            </a:r>
            <a:r>
              <a:rPr lang="en-US" sz="5000" dirty="0">
                <a:solidFill>
                  <a:srgbClr val="87BD27">
                    <a:alpha val="100000"/>
                  </a:srgbClr>
                </a:solidFill>
                <a:latin typeface="Aptos" panose="020B0004020202020204" pitchFamily="34" charset="0"/>
                <a:ea typeface="Open Sans Regular" pitchFamily="34" charset="-122"/>
                <a:cs typeface="Open Sans Regular" pitchFamily="34" charset="-120"/>
              </a:rPr>
              <a:t> Apply Now!​</a:t>
            </a:r>
            <a:endParaRPr lang="en-US" sz="5000" dirty="0">
              <a:latin typeface="Aptos" panose="020B0004020202020204" pitchFamily="34" charset="0"/>
            </a:endParaRPr>
          </a:p>
        </p:txBody>
      </p:sp>
      <p:pic>
        <p:nvPicPr>
          <p:cNvPr id="5" name="Image 2" descr=" "/>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122827" y="5107096"/>
            <a:ext cx="5631690" cy="1018152"/>
          </a:xfrm>
          <a:prstGeom prst="rect">
            <a:avLst/>
          </a:prstGeom>
        </p:spPr>
      </p:pic>
      <p:pic>
        <p:nvPicPr>
          <p:cNvPr id="6" name="Image 3" descr=" "/>
          <p:cNvPicPr>
            <a:picLocks noChangeAspect="1"/>
          </p:cNvPicPr>
          <p:nvPr/>
        </p:nvPicPr>
        <p:blipFill>
          <a:blip r:embed="rId9"/>
          <a:stretch>
            <a:fillRect/>
          </a:stretch>
        </p:blipFill>
        <p:spPr>
          <a:xfrm>
            <a:off x="2668716" y="6057900"/>
            <a:ext cx="1187226" cy="889000"/>
          </a:xfrm>
          <a:prstGeom prst="rect">
            <a:avLst/>
          </a:prstGeom>
        </p:spPr>
      </p:pic>
      <p:sp>
        <p:nvSpPr>
          <p:cNvPr id="7" name="Text 1"/>
          <p:cNvSpPr/>
          <p:nvPr/>
        </p:nvSpPr>
        <p:spPr>
          <a:xfrm>
            <a:off x="2922748" y="6488946"/>
            <a:ext cx="779031" cy="474133"/>
          </a:xfrm>
          <a:prstGeom prst="rect">
            <a:avLst/>
          </a:prstGeom>
          <a:noFill/>
          <a:ln/>
        </p:spPr>
        <p:txBody>
          <a:bodyPr wrap="square" lIns="0" tIns="0" rIns="0" bIns="0" rtlCol="0" anchor="t"/>
          <a:lstStyle/>
          <a:p>
            <a:pPr marL="0" indent="0" algn="l">
              <a:buNone/>
            </a:pPr>
            <a:r>
              <a:rPr lang="en-US" sz="2200" b="1" dirty="0">
                <a:solidFill>
                  <a:srgbClr val="FFFFFF">
                    <a:alpha val="100000"/>
                  </a:srgbClr>
                </a:solidFill>
                <a:latin typeface="Aptos" panose="020B0004020202020204" pitchFamily="34" charset="0"/>
                <a:ea typeface="Open Sans Bold" pitchFamily="34" charset="-122"/>
                <a:cs typeface="Open Sans Bold" pitchFamily="34" charset="-120"/>
              </a:rPr>
              <a:t>VISIT</a:t>
            </a:r>
            <a:endParaRPr lang="en-US" sz="2200" b="1" dirty="0">
              <a:latin typeface="Aptos" panose="020B0004020202020204" pitchFamily="34" charset="0"/>
            </a:endParaRPr>
          </a:p>
        </p:txBody>
      </p:sp>
      <p:sp>
        <p:nvSpPr>
          <p:cNvPr id="8" name="Text 2"/>
          <p:cNvSpPr/>
          <p:nvPr/>
        </p:nvSpPr>
        <p:spPr>
          <a:xfrm>
            <a:off x="3824243" y="5430112"/>
            <a:ext cx="2742468" cy="601133"/>
          </a:xfrm>
          <a:prstGeom prst="rect">
            <a:avLst/>
          </a:prstGeom>
          <a:noFill/>
          <a:ln/>
        </p:spPr>
        <p:txBody>
          <a:bodyPr wrap="square" lIns="0" tIns="0" rIns="0" bIns="0" rtlCol="0" anchor="t"/>
          <a:lstStyle/>
          <a:p>
            <a:pPr marL="0" indent="0" algn="l">
              <a:buNone/>
            </a:pPr>
            <a:r>
              <a:rPr lang="en-US" sz="2800" dirty="0">
                <a:solidFill>
                  <a:srgbClr val="FFFFFF">
                    <a:alpha val="100000"/>
                  </a:srgbClr>
                </a:solidFill>
                <a:latin typeface="Aptos" panose="020B0004020202020204" pitchFamily="34" charset="0"/>
                <a:ea typeface="Open Sans Regular" pitchFamily="34" charset="-122"/>
                <a:cs typeface="Open Sans Regular" pitchFamily="34" charset="-120"/>
              </a:rPr>
              <a:t>www.deloitte.gr</a:t>
            </a:r>
            <a:endParaRPr lang="en-US" sz="2800" dirty="0">
              <a:latin typeface="Aptos" panose="020B0004020202020204" pitchFamily="34" charset="0"/>
            </a:endParaRPr>
          </a:p>
        </p:txBody>
      </p:sp>
      <p:pic>
        <p:nvPicPr>
          <p:cNvPr id="9" name="Image 4" descr=" "/>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275687" y="5458387"/>
            <a:ext cx="339941" cy="344121"/>
          </a:xfrm>
          <a:prstGeom prst="rect">
            <a:avLst/>
          </a:prstGeom>
        </p:spPr>
      </p:pic>
      <p:pic>
        <p:nvPicPr>
          <p:cNvPr id="13" name="Image 6" descr=" "/>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8511571" y="9712959"/>
            <a:ext cx="1155528" cy="1077992"/>
          </a:xfrm>
          <a:prstGeom prst="rect">
            <a:avLst/>
          </a:prstGeom>
        </p:spPr>
      </p:pic>
      <p:pic>
        <p:nvPicPr>
          <p:cNvPr id="14" name="Image 7" descr=" "/>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8483644" y="9670734"/>
            <a:ext cx="1238764" cy="1168203"/>
          </a:xfrm>
          <a:prstGeom prst="rect">
            <a:avLst/>
          </a:prstGeom>
        </p:spPr>
      </p:pic>
      <p:pic>
        <p:nvPicPr>
          <p:cNvPr id="15" name="Image 8" descr=" "/>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18219392" y="9942398"/>
            <a:ext cx="246422" cy="160645"/>
          </a:xfrm>
          <a:prstGeom prst="rect">
            <a:avLst/>
          </a:prstGeom>
        </p:spPr>
      </p:pic>
      <p:pic>
        <p:nvPicPr>
          <p:cNvPr id="16" name="Image 9" descr=" "/>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18835530" y="9603477"/>
            <a:ext cx="246422" cy="160645"/>
          </a:xfrm>
          <a:prstGeom prst="rect">
            <a:avLst/>
          </a:prstGeom>
        </p:spPr>
      </p:pic>
      <p:pic>
        <p:nvPicPr>
          <p:cNvPr id="17" name="Image 10" descr=" "/>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18691161" y="9363631"/>
            <a:ext cx="117533" cy="267543"/>
          </a:xfrm>
          <a:prstGeom prst="rect">
            <a:avLst/>
          </a:prstGeom>
        </p:spPr>
      </p:pic>
      <p:pic>
        <p:nvPicPr>
          <p:cNvPr id="18" name="Image 11" descr=" "/>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18363115" y="9409313"/>
            <a:ext cx="170566" cy="242457"/>
          </a:xfrm>
          <a:prstGeom prst="rect">
            <a:avLst/>
          </a:prstGeom>
        </p:spPr>
      </p:pic>
      <p:pic>
        <p:nvPicPr>
          <p:cNvPr id="19" name="Image 12" descr=" "/>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18141396" y="9694012"/>
            <a:ext cx="267583" cy="105686"/>
          </a:xfrm>
          <a:prstGeom prst="rect">
            <a:avLst/>
          </a:prstGeom>
        </p:spPr>
      </p:pic>
      <p:pic>
        <p:nvPicPr>
          <p:cNvPr id="22" name="Image 0" descr=" ">
            <a:extLst>
              <a:ext uri="{FF2B5EF4-FFF2-40B4-BE49-F238E27FC236}">
                <a16:creationId xmlns:a16="http://schemas.microsoft.com/office/drawing/2014/main" id="{6B5BF089-FECE-5437-7CD5-AB3A177996CC}"/>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22818402" y="12972145"/>
            <a:ext cx="25403" cy="406400"/>
          </a:xfrm>
          <a:prstGeom prst="rect">
            <a:avLst/>
          </a:prstGeom>
        </p:spPr>
      </p:pic>
      <p:sp>
        <p:nvSpPr>
          <p:cNvPr id="24" name="Text 0">
            <a:extLst>
              <a:ext uri="{FF2B5EF4-FFF2-40B4-BE49-F238E27FC236}">
                <a16:creationId xmlns:a16="http://schemas.microsoft.com/office/drawing/2014/main" id="{1A75DD85-4057-7F8D-2DE6-5798AC9065E2}"/>
              </a:ext>
            </a:extLst>
          </p:cNvPr>
          <p:cNvSpPr/>
          <p:nvPr/>
        </p:nvSpPr>
        <p:spPr>
          <a:xfrm>
            <a:off x="17729180" y="12972145"/>
            <a:ext cx="6229631" cy="474133"/>
          </a:xfrm>
          <a:prstGeom prst="rect">
            <a:avLst/>
          </a:prstGeom>
          <a:noFill/>
          <a:ln/>
        </p:spPr>
        <p:txBody>
          <a:bodyPr wrap="square" lIns="0" tIns="0" rIns="0" bIns="0" rtlCol="0" anchor="ctr"/>
          <a:lstStyle/>
          <a:p>
            <a:pPr algn="just"/>
            <a:r>
              <a:rPr lang="en-US" sz="1400" dirty="0">
                <a:solidFill>
                  <a:schemeClr val="bg1"/>
                </a:solidFill>
                <a:latin typeface="Aptos" panose="020B0004020202020204" pitchFamily="34" charset="0"/>
                <a:ea typeface="Calibri"/>
                <a:cs typeface="Times New Roman"/>
              </a:rPr>
              <a:t>© 2026 For more information contact Deloitte Central Mediterranean    </a:t>
            </a:r>
            <a:r>
              <a:rPr lang="en-US" sz="2800" dirty="0">
                <a:solidFill>
                  <a:schemeClr val="bg1"/>
                </a:solidFill>
                <a:latin typeface="Aptos" panose="020B0004020202020204" pitchFamily="34" charset="0"/>
                <a:ea typeface="Calibri"/>
                <a:cs typeface="Times New Roman"/>
              </a:rPr>
              <a:t>|</a:t>
            </a:r>
            <a:r>
              <a:rPr lang="en-US" sz="1400" dirty="0">
                <a:solidFill>
                  <a:schemeClr val="bg1"/>
                </a:solidFill>
                <a:latin typeface="Aptos" panose="020B0004020202020204" pitchFamily="34" charset="0"/>
                <a:ea typeface="Calibri"/>
                <a:cs typeface="Times New Roman"/>
              </a:rPr>
              <a:t>   </a:t>
            </a:r>
            <a:r>
              <a:rPr lang="en-US" sz="1400" b="1" dirty="0">
                <a:solidFill>
                  <a:schemeClr val="bg1"/>
                </a:solidFill>
                <a:latin typeface="Aptos" panose="020B0004020202020204" pitchFamily="34" charset="0"/>
                <a:ea typeface="Calibri"/>
                <a:cs typeface="Times New Roman"/>
              </a:rPr>
              <a:t>11</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5">
    <p:spTree>
      <p:nvGrpSpPr>
        <p:cNvPr id="1" name=""/>
        <p:cNvGrpSpPr/>
        <p:nvPr/>
      </p:nvGrpSpPr>
      <p:grpSpPr>
        <a:xfrm>
          <a:off x="0" y="0"/>
          <a:ext cx="0" cy="0"/>
          <a:chOff x="0" y="0"/>
          <a:chExt cx="0" cy="0"/>
        </a:xfrm>
      </p:grpSpPr>
      <p:sp>
        <p:nvSpPr>
          <p:cNvPr id="5" name="Text 2"/>
          <p:cNvSpPr/>
          <p:nvPr/>
        </p:nvSpPr>
        <p:spPr>
          <a:xfrm>
            <a:off x="1143143" y="901700"/>
            <a:ext cx="15313881" cy="1075267"/>
          </a:xfrm>
          <a:prstGeom prst="rect">
            <a:avLst/>
          </a:prstGeom>
          <a:noFill/>
          <a:ln/>
        </p:spPr>
        <p:txBody>
          <a:bodyPr wrap="square" lIns="0" tIns="0" rIns="0" bIns="0" rtlCol="0" anchor="t"/>
          <a:lstStyle/>
          <a:p>
            <a:pPr marL="0" indent="0" algn="l">
              <a:buNone/>
            </a:pPr>
            <a:r>
              <a:rPr lang="en-US" sz="5000" dirty="0">
                <a:solidFill>
                  <a:srgbClr val="FFFFFF">
                    <a:alpha val="100000"/>
                  </a:srgbClr>
                </a:solidFill>
                <a:latin typeface="Aptos" panose="020B0004020202020204" pitchFamily="34" charset="0"/>
                <a:ea typeface="Open Sans Regular" pitchFamily="34" charset="-122"/>
                <a:cs typeface="Open Sans Regular" pitchFamily="34" charset="-120"/>
              </a:rPr>
              <a:t>Join our Team |</a:t>
            </a:r>
            <a:r>
              <a:rPr lang="en-US" sz="5000" dirty="0">
                <a:solidFill>
                  <a:srgbClr val="87BD27">
                    <a:alpha val="100000"/>
                  </a:srgbClr>
                </a:solidFill>
                <a:latin typeface="Aptos" panose="020B0004020202020204" pitchFamily="34" charset="0"/>
                <a:ea typeface="Open Sans Regular" pitchFamily="34" charset="-122"/>
                <a:cs typeface="Open Sans Regular" pitchFamily="34" charset="-120"/>
              </a:rPr>
              <a:t> Apply Now!​</a:t>
            </a:r>
            <a:endParaRPr lang="en-US" sz="5000" dirty="0">
              <a:latin typeface="Aptos" panose="020B0004020202020204" pitchFamily="34" charset="0"/>
            </a:endParaRPr>
          </a:p>
        </p:txBody>
      </p:sp>
      <p:sp>
        <p:nvSpPr>
          <p:cNvPr id="6" name="Text 3"/>
          <p:cNvSpPr/>
          <p:nvPr/>
        </p:nvSpPr>
        <p:spPr>
          <a:xfrm>
            <a:off x="1136792" y="2171700"/>
            <a:ext cx="22312455" cy="694267"/>
          </a:xfrm>
          <a:prstGeom prst="rect">
            <a:avLst/>
          </a:prstGeom>
          <a:noFill/>
          <a:ln/>
        </p:spPr>
        <p:txBody>
          <a:bodyPr wrap="square" lIns="0" tIns="0" rIns="0" bIns="0" rtlCol="0" anchor="t"/>
          <a:lstStyle/>
          <a:p>
            <a:pPr marL="0" indent="0" algn="l">
              <a:buNone/>
            </a:pPr>
            <a:r>
              <a:rPr lang="en-US" sz="3200" dirty="0">
                <a:solidFill>
                  <a:srgbClr val="FFFFFF">
                    <a:alpha val="100000"/>
                  </a:srgbClr>
                </a:solidFill>
                <a:latin typeface="Aptos" panose="020B0004020202020204" pitchFamily="34" charset="0"/>
                <a:ea typeface="Open Sans Regular" pitchFamily="34" charset="-122"/>
                <a:cs typeface="Open Sans Regular" pitchFamily="34" charset="-120"/>
              </a:rPr>
              <a:t>More than 100 open positions @Deloitte are waiting for you to apply!​</a:t>
            </a:r>
            <a:endParaRPr lang="en-US" sz="3200" dirty="0">
              <a:latin typeface="Aptos" panose="020B0004020202020204" pitchFamily="34" charset="0"/>
            </a:endParaRPr>
          </a:p>
        </p:txBody>
      </p:sp>
      <p:sp>
        <p:nvSpPr>
          <p:cNvPr id="7" name="Shape 4"/>
          <p:cNvSpPr/>
          <p:nvPr/>
        </p:nvSpPr>
        <p:spPr>
          <a:xfrm>
            <a:off x="2481176" y="10026598"/>
            <a:ext cx="2559122" cy="2558802"/>
          </a:xfrm>
          <a:prstGeom prst="ellipse">
            <a:avLst/>
          </a:prstGeom>
          <a:solidFill>
            <a:srgbClr val="000000">
              <a:alpha val="100000"/>
            </a:srgbClr>
          </a:solidFill>
          <a:ln w="63500">
            <a:solidFill>
              <a:srgbClr val="FFFFFF"/>
            </a:solidFill>
            <a:prstDash val="solid"/>
          </a:ln>
        </p:spPr>
        <p:txBody>
          <a:bodyPr/>
          <a:lstStyle/>
          <a:p>
            <a:endParaRPr lang="en-GR">
              <a:latin typeface="Aptos" panose="020B0004020202020204" pitchFamily="34" charset="0"/>
            </a:endParaRPr>
          </a:p>
        </p:txBody>
      </p:sp>
      <p:sp>
        <p:nvSpPr>
          <p:cNvPr id="8" name="Shape 5"/>
          <p:cNvSpPr/>
          <p:nvPr/>
        </p:nvSpPr>
        <p:spPr>
          <a:xfrm>
            <a:off x="3377450" y="12329520"/>
            <a:ext cx="2559122" cy="2558802"/>
          </a:xfrm>
          <a:prstGeom prst="ellipse">
            <a:avLst/>
          </a:prstGeom>
          <a:solidFill>
            <a:srgbClr val="000000">
              <a:alpha val="100000"/>
            </a:srgbClr>
          </a:solidFill>
          <a:ln w="63500">
            <a:solidFill>
              <a:srgbClr val="FFFFFF"/>
            </a:solidFill>
            <a:prstDash val="solid"/>
          </a:ln>
        </p:spPr>
        <p:txBody>
          <a:bodyPr/>
          <a:lstStyle/>
          <a:p>
            <a:endParaRPr lang="en-GR">
              <a:latin typeface="Aptos" panose="020B0004020202020204" pitchFamily="34" charset="0"/>
            </a:endParaRPr>
          </a:p>
        </p:txBody>
      </p:sp>
      <p:pic>
        <p:nvPicPr>
          <p:cNvPr id="9" name="Image 1" descr=" "/>
          <p:cNvPicPr>
            <a:picLocks noChangeAspect="1"/>
          </p:cNvPicPr>
          <p:nvPr/>
        </p:nvPicPr>
        <p:blipFill>
          <a:blip r:embed="rId3"/>
          <a:stretch>
            <a:fillRect/>
          </a:stretch>
        </p:blipFill>
        <p:spPr>
          <a:xfrm>
            <a:off x="357660" y="6701464"/>
            <a:ext cx="10948428" cy="7014536"/>
          </a:xfrm>
          <a:prstGeom prst="rect">
            <a:avLst/>
          </a:prstGeom>
        </p:spPr>
      </p:pic>
      <p:sp>
        <p:nvSpPr>
          <p:cNvPr id="10" name="Shape 6"/>
          <p:cNvSpPr/>
          <p:nvPr/>
        </p:nvSpPr>
        <p:spPr>
          <a:xfrm rot="2554069">
            <a:off x="3217970" y="13154380"/>
            <a:ext cx="514830" cy="344923"/>
          </a:xfrm>
          <a:prstGeom prst="rect">
            <a:avLst/>
          </a:prstGeom>
          <a:solidFill>
            <a:srgbClr val="000000">
              <a:alpha val="100000"/>
            </a:srgbClr>
          </a:solidFill>
          <a:ln/>
        </p:spPr>
        <p:txBody>
          <a:bodyPr/>
          <a:lstStyle/>
          <a:p>
            <a:endParaRPr lang="en-GR">
              <a:latin typeface="Aptos" panose="020B0004020202020204" pitchFamily="34" charset="0"/>
            </a:endParaRPr>
          </a:p>
        </p:txBody>
      </p:sp>
      <p:sp>
        <p:nvSpPr>
          <p:cNvPr id="11" name="Shape 7"/>
          <p:cNvSpPr/>
          <p:nvPr/>
        </p:nvSpPr>
        <p:spPr>
          <a:xfrm>
            <a:off x="4546821" y="7723676"/>
            <a:ext cx="2967223" cy="2966852"/>
          </a:xfrm>
          <a:prstGeom prst="ellipse">
            <a:avLst/>
          </a:prstGeom>
          <a:solidFill>
            <a:srgbClr val="000000">
              <a:alpha val="100000"/>
            </a:srgbClr>
          </a:solidFill>
          <a:ln w="63500">
            <a:solidFill>
              <a:srgbClr val="FFFFFF"/>
            </a:solidFill>
            <a:prstDash val="solid"/>
          </a:ln>
        </p:spPr>
        <p:txBody>
          <a:bodyPr/>
          <a:lstStyle/>
          <a:p>
            <a:endParaRPr lang="en-GR">
              <a:latin typeface="Aptos" panose="020B0004020202020204" pitchFamily="34" charset="0"/>
            </a:endParaRPr>
          </a:p>
        </p:txBody>
      </p:sp>
      <p:sp>
        <p:nvSpPr>
          <p:cNvPr id="12" name="Shape 8"/>
          <p:cNvSpPr/>
          <p:nvPr/>
        </p:nvSpPr>
        <p:spPr>
          <a:xfrm>
            <a:off x="5115515" y="10026598"/>
            <a:ext cx="2967223" cy="2966852"/>
          </a:xfrm>
          <a:prstGeom prst="ellipse">
            <a:avLst/>
          </a:prstGeom>
          <a:solidFill>
            <a:srgbClr val="000000">
              <a:alpha val="100000"/>
            </a:srgbClr>
          </a:solidFill>
          <a:ln w="63500">
            <a:solidFill>
              <a:srgbClr val="FFFFFF"/>
            </a:solidFill>
            <a:prstDash val="solid"/>
          </a:ln>
        </p:spPr>
        <p:txBody>
          <a:bodyPr/>
          <a:lstStyle/>
          <a:p>
            <a:endParaRPr lang="en-GR">
              <a:latin typeface="Aptos" panose="020B0004020202020204" pitchFamily="34" charset="0"/>
            </a:endParaRPr>
          </a:p>
        </p:txBody>
      </p:sp>
      <p:sp>
        <p:nvSpPr>
          <p:cNvPr id="13" name="Shape 9"/>
          <p:cNvSpPr/>
          <p:nvPr/>
        </p:nvSpPr>
        <p:spPr>
          <a:xfrm>
            <a:off x="8082737" y="8932492"/>
            <a:ext cx="2967223" cy="2966852"/>
          </a:xfrm>
          <a:prstGeom prst="ellipse">
            <a:avLst/>
          </a:prstGeom>
          <a:solidFill>
            <a:srgbClr val="000000">
              <a:alpha val="100000"/>
            </a:srgbClr>
          </a:solidFill>
          <a:ln w="63500">
            <a:solidFill>
              <a:srgbClr val="FFFFFF"/>
            </a:solidFill>
            <a:prstDash val="solid"/>
          </a:ln>
        </p:spPr>
        <p:txBody>
          <a:bodyPr/>
          <a:lstStyle/>
          <a:p>
            <a:endParaRPr lang="en-GR">
              <a:latin typeface="Aptos" panose="020B0004020202020204" pitchFamily="34" charset="0"/>
            </a:endParaRPr>
          </a:p>
        </p:txBody>
      </p:sp>
      <p:sp>
        <p:nvSpPr>
          <p:cNvPr id="14" name="Shape 10"/>
          <p:cNvSpPr/>
          <p:nvPr/>
        </p:nvSpPr>
        <p:spPr>
          <a:xfrm>
            <a:off x="7798390" y="4736077"/>
            <a:ext cx="2967223" cy="2966852"/>
          </a:xfrm>
          <a:prstGeom prst="ellipse">
            <a:avLst/>
          </a:prstGeom>
          <a:solidFill>
            <a:srgbClr val="000000">
              <a:alpha val="100000"/>
            </a:srgbClr>
          </a:solidFill>
          <a:ln w="63500">
            <a:solidFill>
              <a:srgbClr val="FFFFFF"/>
            </a:solidFill>
            <a:prstDash val="solid"/>
          </a:ln>
        </p:spPr>
        <p:txBody>
          <a:bodyPr/>
          <a:lstStyle/>
          <a:p>
            <a:endParaRPr lang="en-GR">
              <a:latin typeface="Aptos" panose="020B0004020202020204" pitchFamily="34" charset="0"/>
            </a:endParaRPr>
          </a:p>
        </p:txBody>
      </p:sp>
      <p:sp>
        <p:nvSpPr>
          <p:cNvPr id="15" name="Shape 11"/>
          <p:cNvSpPr/>
          <p:nvPr/>
        </p:nvSpPr>
        <p:spPr>
          <a:xfrm>
            <a:off x="7134373" y="7477353"/>
            <a:ext cx="2147625" cy="2147356"/>
          </a:xfrm>
          <a:prstGeom prst="ellipse">
            <a:avLst/>
          </a:prstGeom>
          <a:solidFill>
            <a:srgbClr val="000000">
              <a:alpha val="100000"/>
            </a:srgbClr>
          </a:solidFill>
          <a:ln w="63500">
            <a:solidFill>
              <a:srgbClr val="FFFFFF"/>
            </a:solidFill>
            <a:prstDash val="solid"/>
          </a:ln>
        </p:spPr>
        <p:txBody>
          <a:bodyPr/>
          <a:lstStyle/>
          <a:p>
            <a:endParaRPr lang="en-GR">
              <a:latin typeface="Aptos" panose="020B0004020202020204" pitchFamily="34" charset="0"/>
            </a:endParaRPr>
          </a:p>
        </p:txBody>
      </p:sp>
      <p:pic>
        <p:nvPicPr>
          <p:cNvPr id="16" name="Image 2" descr=" "/>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915578" y="9768445"/>
            <a:ext cx="1301547" cy="1307567"/>
          </a:xfrm>
          <a:prstGeom prst="rect">
            <a:avLst/>
          </a:prstGeom>
        </p:spPr>
      </p:pic>
      <p:pic>
        <p:nvPicPr>
          <p:cNvPr id="17" name="Image 3" descr=" "/>
          <p:cNvPicPr>
            <a:picLocks noChangeAspect="1"/>
          </p:cNvPicPr>
          <p:nvPr/>
        </p:nvPicPr>
        <p:blipFill>
          <a:blip r:embed="rId6"/>
          <a:stretch>
            <a:fillRect/>
          </a:stretch>
        </p:blipFill>
        <p:spPr>
          <a:xfrm>
            <a:off x="8465875" y="5359657"/>
            <a:ext cx="1632258" cy="1632054"/>
          </a:xfrm>
          <a:prstGeom prst="rect">
            <a:avLst/>
          </a:prstGeom>
        </p:spPr>
      </p:pic>
      <p:pic>
        <p:nvPicPr>
          <p:cNvPr id="18" name="Image 4" descr=" "/>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882057" y="10806523"/>
            <a:ext cx="1460199" cy="1459206"/>
          </a:xfrm>
          <a:prstGeom prst="rect">
            <a:avLst/>
          </a:prstGeom>
        </p:spPr>
      </p:pic>
      <p:pic>
        <p:nvPicPr>
          <p:cNvPr id="19" name="Image 5" descr=" "/>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137813" y="10794505"/>
            <a:ext cx="1240668" cy="1018505"/>
          </a:xfrm>
          <a:prstGeom prst="rect">
            <a:avLst/>
          </a:prstGeom>
        </p:spPr>
      </p:pic>
      <p:pic>
        <p:nvPicPr>
          <p:cNvPr id="20" name="Image 6" descr=" "/>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254209" y="8430971"/>
            <a:ext cx="1552453" cy="1552262"/>
          </a:xfrm>
          <a:prstGeom prst="rect">
            <a:avLst/>
          </a:prstGeom>
        </p:spPr>
      </p:pic>
      <p:pic>
        <p:nvPicPr>
          <p:cNvPr id="21" name="Image 7" descr=" "/>
          <p:cNvPicPr>
            <a:picLocks noChangeAspect="1"/>
          </p:cNvPicPr>
          <p:nvPr/>
        </p:nvPicPr>
        <p:blipFill>
          <a:blip r:embed="rId13"/>
          <a:stretch>
            <a:fillRect/>
          </a:stretch>
        </p:blipFill>
        <p:spPr>
          <a:xfrm>
            <a:off x="7683161" y="7958427"/>
            <a:ext cx="1050059" cy="1185206"/>
          </a:xfrm>
          <a:prstGeom prst="rect">
            <a:avLst/>
          </a:prstGeom>
        </p:spPr>
      </p:pic>
      <p:sp>
        <p:nvSpPr>
          <p:cNvPr id="22" name="Shape 12"/>
          <p:cNvSpPr/>
          <p:nvPr/>
        </p:nvSpPr>
        <p:spPr>
          <a:xfrm>
            <a:off x="3950181" y="8932492"/>
            <a:ext cx="884596" cy="884486"/>
          </a:xfrm>
          <a:prstGeom prst="ellipse">
            <a:avLst/>
          </a:prstGeom>
          <a:solidFill>
            <a:srgbClr val="000000">
              <a:alpha val="100000"/>
            </a:srgbClr>
          </a:solidFill>
          <a:ln w="50800">
            <a:solidFill>
              <a:srgbClr val="FFFFFF"/>
            </a:solidFill>
            <a:prstDash val="solid"/>
          </a:ln>
        </p:spPr>
        <p:txBody>
          <a:bodyPr/>
          <a:lstStyle/>
          <a:p>
            <a:endParaRPr lang="en-GR">
              <a:latin typeface="Aptos" panose="020B0004020202020204" pitchFamily="34" charset="0"/>
            </a:endParaRPr>
          </a:p>
        </p:txBody>
      </p:sp>
      <p:sp>
        <p:nvSpPr>
          <p:cNvPr id="23" name="Shape 13"/>
          <p:cNvSpPr/>
          <p:nvPr/>
        </p:nvSpPr>
        <p:spPr>
          <a:xfrm>
            <a:off x="11231391" y="9569106"/>
            <a:ext cx="497908" cy="497846"/>
          </a:xfrm>
          <a:prstGeom prst="ellipse">
            <a:avLst/>
          </a:prstGeom>
          <a:solidFill>
            <a:srgbClr val="000000">
              <a:alpha val="100000"/>
            </a:srgbClr>
          </a:solidFill>
          <a:ln w="50800">
            <a:solidFill>
              <a:srgbClr val="FFFFFF"/>
            </a:solidFill>
            <a:prstDash val="solid"/>
          </a:ln>
        </p:spPr>
        <p:txBody>
          <a:bodyPr/>
          <a:lstStyle/>
          <a:p>
            <a:endParaRPr lang="en-GR">
              <a:latin typeface="Aptos" panose="020B0004020202020204" pitchFamily="34" charset="0"/>
            </a:endParaRPr>
          </a:p>
        </p:txBody>
      </p:sp>
      <p:sp>
        <p:nvSpPr>
          <p:cNvPr id="24" name="Shape 14"/>
          <p:cNvSpPr/>
          <p:nvPr/>
        </p:nvSpPr>
        <p:spPr>
          <a:xfrm>
            <a:off x="10098134" y="4464219"/>
            <a:ext cx="271892" cy="271858"/>
          </a:xfrm>
          <a:prstGeom prst="ellipse">
            <a:avLst/>
          </a:prstGeom>
          <a:solidFill>
            <a:srgbClr val="000000">
              <a:alpha val="100000"/>
            </a:srgbClr>
          </a:solidFill>
          <a:ln w="50800">
            <a:solidFill>
              <a:srgbClr val="FFFFFF"/>
            </a:solidFill>
            <a:prstDash val="solid"/>
          </a:ln>
        </p:spPr>
        <p:txBody>
          <a:bodyPr/>
          <a:lstStyle/>
          <a:p>
            <a:endParaRPr lang="en-GR">
              <a:latin typeface="Aptos" panose="020B0004020202020204" pitchFamily="34" charset="0"/>
            </a:endParaRPr>
          </a:p>
        </p:txBody>
      </p:sp>
      <p:sp>
        <p:nvSpPr>
          <p:cNvPr id="25" name="Shape 15"/>
          <p:cNvSpPr/>
          <p:nvPr/>
        </p:nvSpPr>
        <p:spPr>
          <a:xfrm>
            <a:off x="6344672" y="12726327"/>
            <a:ext cx="534313" cy="534246"/>
          </a:xfrm>
          <a:prstGeom prst="ellipse">
            <a:avLst/>
          </a:prstGeom>
          <a:solidFill>
            <a:srgbClr val="000000">
              <a:alpha val="100000"/>
            </a:srgbClr>
          </a:solidFill>
          <a:ln w="50800">
            <a:solidFill>
              <a:srgbClr val="FFFFFF"/>
            </a:solidFill>
            <a:prstDash val="solid"/>
          </a:ln>
        </p:spPr>
        <p:txBody>
          <a:bodyPr/>
          <a:lstStyle/>
          <a:p>
            <a:endParaRPr lang="en-GR">
              <a:latin typeface="Aptos" panose="020B0004020202020204" pitchFamily="34" charset="0"/>
            </a:endParaRPr>
          </a:p>
        </p:txBody>
      </p:sp>
      <p:sp>
        <p:nvSpPr>
          <p:cNvPr id="26" name="Shape 16"/>
          <p:cNvSpPr/>
          <p:nvPr/>
        </p:nvSpPr>
        <p:spPr>
          <a:xfrm>
            <a:off x="10162337" y="4990932"/>
            <a:ext cx="497908" cy="497846"/>
          </a:xfrm>
          <a:prstGeom prst="ellipse">
            <a:avLst/>
          </a:prstGeom>
          <a:solidFill>
            <a:srgbClr val="000000">
              <a:alpha val="100000"/>
            </a:srgbClr>
          </a:solidFill>
          <a:ln w="50800">
            <a:solidFill>
              <a:srgbClr val="FFFFFF"/>
            </a:solidFill>
            <a:prstDash val="solid"/>
          </a:ln>
        </p:spPr>
        <p:txBody>
          <a:bodyPr/>
          <a:lstStyle/>
          <a:p>
            <a:endParaRPr lang="en-GR">
              <a:latin typeface="Aptos" panose="020B0004020202020204" pitchFamily="34" charset="0"/>
            </a:endParaRPr>
          </a:p>
        </p:txBody>
      </p:sp>
      <p:sp>
        <p:nvSpPr>
          <p:cNvPr id="27" name="Shape 17"/>
          <p:cNvSpPr/>
          <p:nvPr/>
        </p:nvSpPr>
        <p:spPr>
          <a:xfrm>
            <a:off x="7273346" y="7454006"/>
            <a:ext cx="497908" cy="497846"/>
          </a:xfrm>
          <a:prstGeom prst="ellipse">
            <a:avLst/>
          </a:prstGeom>
          <a:solidFill>
            <a:srgbClr val="000000">
              <a:alpha val="100000"/>
            </a:srgbClr>
          </a:solidFill>
          <a:ln w="50800">
            <a:solidFill>
              <a:srgbClr val="FFFFFF"/>
            </a:solidFill>
            <a:prstDash val="solid"/>
          </a:ln>
        </p:spPr>
        <p:txBody>
          <a:bodyPr/>
          <a:lstStyle/>
          <a:p>
            <a:endParaRPr lang="en-GR">
              <a:latin typeface="Aptos" panose="020B0004020202020204" pitchFamily="34" charset="0"/>
            </a:endParaRPr>
          </a:p>
        </p:txBody>
      </p:sp>
      <p:sp>
        <p:nvSpPr>
          <p:cNvPr id="28" name="Shape 18"/>
          <p:cNvSpPr/>
          <p:nvPr/>
        </p:nvSpPr>
        <p:spPr>
          <a:xfrm>
            <a:off x="7364229" y="12206091"/>
            <a:ext cx="1368990" cy="1368819"/>
          </a:xfrm>
          <a:prstGeom prst="ellipse">
            <a:avLst/>
          </a:prstGeom>
          <a:solidFill>
            <a:srgbClr val="000000">
              <a:alpha val="100000"/>
            </a:srgbClr>
          </a:solidFill>
          <a:ln w="63500">
            <a:solidFill>
              <a:srgbClr val="FFFFFF"/>
            </a:solidFill>
            <a:prstDash val="solid"/>
          </a:ln>
        </p:spPr>
        <p:txBody>
          <a:bodyPr/>
          <a:lstStyle/>
          <a:p>
            <a:endParaRPr lang="en-GR">
              <a:latin typeface="Aptos" panose="020B0004020202020204" pitchFamily="34" charset="0"/>
            </a:endParaRPr>
          </a:p>
        </p:txBody>
      </p:sp>
      <p:sp>
        <p:nvSpPr>
          <p:cNvPr id="29" name="Text 19"/>
          <p:cNvSpPr/>
          <p:nvPr/>
        </p:nvSpPr>
        <p:spPr>
          <a:xfrm>
            <a:off x="1143143" y="5030305"/>
            <a:ext cx="5174734" cy="939800"/>
          </a:xfrm>
          <a:prstGeom prst="rect">
            <a:avLst/>
          </a:prstGeom>
          <a:noFill/>
          <a:ln/>
        </p:spPr>
        <p:txBody>
          <a:bodyPr wrap="square" lIns="0" tIns="0" rIns="0" bIns="0" rtlCol="0" anchor="t"/>
          <a:lstStyle/>
          <a:p>
            <a:pPr marL="0" indent="0" algn="l">
              <a:lnSpc>
                <a:spcPts val="3600"/>
              </a:lnSpc>
              <a:buNone/>
            </a:pPr>
            <a:r>
              <a:rPr lang="en-US" sz="2400">
                <a:solidFill>
                  <a:srgbClr val="FFFFFF">
                    <a:alpha val="100000"/>
                  </a:srgbClr>
                </a:solidFill>
                <a:latin typeface="Aptos" panose="020B0004020202020204" pitchFamily="34" charset="0"/>
                <a:ea typeface="Open Sans Regular" pitchFamily="34" charset="-122"/>
                <a:cs typeface="Open Sans Regular" pitchFamily="34" charset="-120"/>
              </a:rPr>
              <a:t>Check our activities and vacancies in our </a:t>
            </a:r>
            <a:r>
              <a:rPr lang="en-US" sz="2400">
                <a:solidFill>
                  <a:srgbClr val="87BD27">
                    <a:alpha val="100000"/>
                  </a:srgbClr>
                </a:solidFill>
                <a:latin typeface="Aptos" panose="020B0004020202020204" pitchFamily="34" charset="0"/>
                <a:ea typeface="Open Sans Bold" pitchFamily="34" charset="-122"/>
                <a:cs typeface="Open Sans Bold" pitchFamily="34" charset="-120"/>
              </a:rPr>
              <a:t>social media! ​</a:t>
            </a:r>
            <a:endParaRPr lang="en-US" sz="2400">
              <a:latin typeface="Aptos" panose="020B0004020202020204" pitchFamily="34" charset="0"/>
            </a:endParaRPr>
          </a:p>
        </p:txBody>
      </p:sp>
      <p:sp>
        <p:nvSpPr>
          <p:cNvPr id="31" name="Text 21"/>
          <p:cNvSpPr/>
          <p:nvPr/>
        </p:nvSpPr>
        <p:spPr>
          <a:xfrm>
            <a:off x="15876984" y="9774350"/>
            <a:ext cx="5174734" cy="1778000"/>
          </a:xfrm>
          <a:prstGeom prst="rect">
            <a:avLst/>
          </a:prstGeom>
          <a:noFill/>
          <a:ln/>
        </p:spPr>
        <p:txBody>
          <a:bodyPr wrap="square" lIns="0" tIns="0" rIns="0" bIns="0" rtlCol="0" anchor="t"/>
          <a:lstStyle/>
          <a:p>
            <a:pPr marL="0" indent="0" algn="l">
              <a:lnSpc>
                <a:spcPts val="3600"/>
              </a:lnSpc>
              <a:buNone/>
            </a:pPr>
            <a:r>
              <a:rPr lang="en-US" sz="2400" dirty="0">
                <a:solidFill>
                  <a:srgbClr val="FFFFFF">
                    <a:alpha val="100000"/>
                  </a:srgbClr>
                </a:solidFill>
                <a:latin typeface="Aptos" panose="020B0004020202020204" pitchFamily="34" charset="0"/>
                <a:ea typeface="Open Sans Regular" pitchFamily="34" charset="-122"/>
                <a:cs typeface="Open Sans Regular" pitchFamily="34" charset="-120"/>
              </a:rPr>
              <a:t>Feel free to contact us for anything you may need. ​</a:t>
            </a:r>
            <a:endParaRPr lang="en-US" sz="2400" dirty="0">
              <a:latin typeface="Aptos" panose="020B0004020202020204" pitchFamily="34" charset="0"/>
            </a:endParaRPr>
          </a:p>
          <a:p>
            <a:pPr marL="0" indent="0" algn="l">
              <a:lnSpc>
                <a:spcPts val="3600"/>
              </a:lnSpc>
              <a:buNone/>
            </a:pPr>
            <a:r>
              <a:rPr lang="en-US" sz="2400" dirty="0">
                <a:solidFill>
                  <a:srgbClr val="FFFFFF">
                    <a:alpha val="100000"/>
                  </a:srgbClr>
                </a:solidFill>
                <a:latin typeface="Aptos" panose="020B0004020202020204" pitchFamily="34" charset="0"/>
                <a:ea typeface="Open Sans Regular" pitchFamily="34" charset="-122"/>
                <a:cs typeface="Open Sans Regular" pitchFamily="34" charset="-120"/>
              </a:rPr>
              <a:t>We will be happy to discuss further with you!​</a:t>
            </a:r>
            <a:endParaRPr lang="en-US" sz="2400" dirty="0">
              <a:latin typeface="Aptos" panose="020B0004020202020204" pitchFamily="34" charset="0"/>
            </a:endParaRPr>
          </a:p>
        </p:txBody>
      </p:sp>
      <p:sp>
        <p:nvSpPr>
          <p:cNvPr id="32" name="Text 22"/>
          <p:cNvSpPr/>
          <p:nvPr/>
        </p:nvSpPr>
        <p:spPr>
          <a:xfrm>
            <a:off x="15876984" y="12123420"/>
            <a:ext cx="5174734" cy="520700"/>
          </a:xfrm>
          <a:prstGeom prst="rect">
            <a:avLst/>
          </a:prstGeom>
          <a:noFill/>
          <a:ln/>
        </p:spPr>
        <p:txBody>
          <a:bodyPr wrap="square" lIns="0" tIns="0" rIns="0" bIns="0" rtlCol="0" anchor="t"/>
          <a:lstStyle/>
          <a:p>
            <a:pPr marL="0" indent="0" algn="l">
              <a:buNone/>
            </a:pPr>
            <a:r>
              <a:rPr lang="en-US" sz="2400" dirty="0">
                <a:solidFill>
                  <a:srgbClr val="87BD27">
                    <a:alpha val="100000"/>
                  </a:srgbClr>
                </a:solidFill>
                <a:latin typeface="Aptos" panose="020B0004020202020204" pitchFamily="34" charset="0"/>
                <a:ea typeface="Open Sans Bold" pitchFamily="34" charset="-122"/>
                <a:cs typeface="Open Sans Bold" pitchFamily="34" charset="-120"/>
              </a:rPr>
              <a:t>Thank you all!</a:t>
            </a:r>
            <a:endParaRPr lang="en-US" sz="2400" dirty="0">
              <a:latin typeface="Aptos" panose="020B0004020202020204" pitchFamily="34" charset="0"/>
            </a:endParaRPr>
          </a:p>
        </p:txBody>
      </p:sp>
      <p:pic>
        <p:nvPicPr>
          <p:cNvPr id="34" name="Image 9" descr=" "/>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5820478" y="9210738"/>
            <a:ext cx="5059083" cy="12700"/>
          </a:xfrm>
          <a:prstGeom prst="rect">
            <a:avLst/>
          </a:prstGeom>
        </p:spPr>
      </p:pic>
      <p:sp>
        <p:nvSpPr>
          <p:cNvPr id="35" name="Shape 6">
            <a:extLst>
              <a:ext uri="{FF2B5EF4-FFF2-40B4-BE49-F238E27FC236}">
                <a16:creationId xmlns:a16="http://schemas.microsoft.com/office/drawing/2014/main" id="{E7F9E88B-EF3A-E76E-2460-68CFE8B7E5CD}"/>
              </a:ext>
            </a:extLst>
          </p:cNvPr>
          <p:cNvSpPr/>
          <p:nvPr/>
        </p:nvSpPr>
        <p:spPr>
          <a:xfrm rot="679117">
            <a:off x="3173546" y="13659136"/>
            <a:ext cx="199501" cy="65287"/>
          </a:xfrm>
          <a:prstGeom prst="rect">
            <a:avLst/>
          </a:prstGeom>
          <a:solidFill>
            <a:srgbClr val="000000">
              <a:alpha val="100000"/>
            </a:srgbClr>
          </a:solidFill>
          <a:ln/>
        </p:spPr>
        <p:txBody>
          <a:bodyPr/>
          <a:lstStyle/>
          <a:p>
            <a:endParaRPr lang="en-GR">
              <a:latin typeface="Aptos" panose="020B0004020202020204" pitchFamily="34" charset="0"/>
            </a:endParaRPr>
          </a:p>
        </p:txBody>
      </p:sp>
      <p:pic>
        <p:nvPicPr>
          <p:cNvPr id="33" name="Picture 32">
            <a:extLst>
              <a:ext uri="{FF2B5EF4-FFF2-40B4-BE49-F238E27FC236}">
                <a16:creationId xmlns:a16="http://schemas.microsoft.com/office/drawing/2014/main" id="{BEFE8C4D-C415-9E93-DB5B-78238D4598AC}"/>
              </a:ext>
            </a:extLst>
          </p:cNvPr>
          <p:cNvPicPr>
            <a:picLocks noChangeAspect="1"/>
          </p:cNvPicPr>
          <p:nvPr/>
        </p:nvPicPr>
        <p:blipFill>
          <a:blip r:embed="rId16"/>
          <a:srcRect/>
          <a:stretch/>
        </p:blipFill>
        <p:spPr>
          <a:xfrm>
            <a:off x="16482599" y="5200442"/>
            <a:ext cx="3734840" cy="3734840"/>
          </a:xfrm>
          <a:prstGeom prst="rect">
            <a:avLst/>
          </a:prstGeom>
        </p:spPr>
      </p:pic>
      <p:sp>
        <p:nvSpPr>
          <p:cNvPr id="30" name="Text 0">
            <a:extLst>
              <a:ext uri="{FF2B5EF4-FFF2-40B4-BE49-F238E27FC236}">
                <a16:creationId xmlns:a16="http://schemas.microsoft.com/office/drawing/2014/main" id="{26E0084F-FEC0-6AD0-F6AF-DBA1D395C18A}"/>
              </a:ext>
            </a:extLst>
          </p:cNvPr>
          <p:cNvSpPr/>
          <p:nvPr/>
        </p:nvSpPr>
        <p:spPr>
          <a:xfrm>
            <a:off x="17729180" y="12972145"/>
            <a:ext cx="6229631" cy="474133"/>
          </a:xfrm>
          <a:prstGeom prst="rect">
            <a:avLst/>
          </a:prstGeom>
          <a:noFill/>
          <a:ln/>
        </p:spPr>
        <p:txBody>
          <a:bodyPr wrap="square" lIns="0" tIns="0" rIns="0" bIns="0" rtlCol="0" anchor="ctr"/>
          <a:lstStyle/>
          <a:p>
            <a:pPr algn="just"/>
            <a:r>
              <a:rPr lang="en-US" sz="1400" dirty="0">
                <a:solidFill>
                  <a:schemeClr val="bg1"/>
                </a:solidFill>
                <a:latin typeface="Aptos" panose="020B0004020202020204" pitchFamily="34" charset="0"/>
                <a:ea typeface="Calibri"/>
                <a:cs typeface="Times New Roman"/>
              </a:rPr>
              <a:t>© 2026 For more information contact Deloitte Central Mediterranean    </a:t>
            </a:r>
            <a:r>
              <a:rPr lang="en-US" sz="2800" dirty="0">
                <a:solidFill>
                  <a:srgbClr val="86BC25"/>
                </a:solidFill>
                <a:latin typeface="Aptos" panose="020B0004020202020204" pitchFamily="34" charset="0"/>
                <a:ea typeface="Calibri"/>
                <a:cs typeface="Times New Roman"/>
              </a:rPr>
              <a:t>|</a:t>
            </a:r>
            <a:r>
              <a:rPr lang="en-US" sz="1400" dirty="0">
                <a:solidFill>
                  <a:schemeClr val="bg1"/>
                </a:solidFill>
                <a:latin typeface="Aptos" panose="020B0004020202020204" pitchFamily="34" charset="0"/>
                <a:ea typeface="Calibri"/>
                <a:cs typeface="Times New Roman"/>
              </a:rPr>
              <a:t>   </a:t>
            </a:r>
            <a:r>
              <a:rPr lang="en-US" sz="1400" b="1" dirty="0">
                <a:solidFill>
                  <a:schemeClr val="bg1"/>
                </a:solidFill>
                <a:latin typeface="Aptos" panose="020B0004020202020204" pitchFamily="34" charset="0"/>
                <a:ea typeface="Calibri"/>
                <a:cs typeface="Times New Roman"/>
              </a:rPr>
              <a:t>12</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1489CC-2783-3FF5-3EE5-2F39CF88853A}"/>
            </a:ext>
          </a:extLst>
        </p:cNvPr>
        <p:cNvGrpSpPr/>
        <p:nvPr/>
      </p:nvGrpSpPr>
      <p:grpSpPr>
        <a:xfrm>
          <a:off x="0" y="0"/>
          <a:ext cx="0" cy="0"/>
          <a:chOff x="0" y="0"/>
          <a:chExt cx="0" cy="0"/>
        </a:xfrm>
      </p:grpSpPr>
      <p:pic>
        <p:nvPicPr>
          <p:cNvPr id="7" name="Image 11">
            <a:extLst>
              <a:ext uri="{FF2B5EF4-FFF2-40B4-BE49-F238E27FC236}">
                <a16:creationId xmlns:a16="http://schemas.microsoft.com/office/drawing/2014/main" id="{A98DB9BE-F87B-9383-A7E0-E2252ED76743}"/>
              </a:ext>
            </a:extLst>
          </p:cNvPr>
          <p:cNvPicPr>
            <a:picLocks noChangeAspect="1"/>
          </p:cNvPicPr>
          <p:nvPr>
            <p:custDataLst>
              <p:tags r:id="rId1"/>
            </p:custDataLst>
          </p:nvPr>
        </p:nvPicPr>
        <p:blipFill rotWithShape="1">
          <a:blip r:embed="rId4"/>
          <a:srcRect t="6" b="6"/>
          <a:stretch>
            <a:fillRect/>
          </a:stretch>
        </p:blipFill>
        <p:spPr>
          <a:xfrm>
            <a:off x="7655957" y="2320938"/>
            <a:ext cx="9075260" cy="9074124"/>
          </a:xfrm>
          <a:prstGeom prst="rect">
            <a:avLst/>
          </a:prstGeom>
        </p:spPr>
      </p:pic>
      <p:pic>
        <p:nvPicPr>
          <p:cNvPr id="3" name="Picture 2">
            <a:extLst>
              <a:ext uri="{FF2B5EF4-FFF2-40B4-BE49-F238E27FC236}">
                <a16:creationId xmlns:a16="http://schemas.microsoft.com/office/drawing/2014/main" id="{046E675D-E3B8-4558-DEA9-7341B3B78CD9}"/>
              </a:ext>
            </a:extLst>
          </p:cNvPr>
          <p:cNvPicPr>
            <a:picLocks noChangeAspect="1"/>
          </p:cNvPicPr>
          <p:nvPr/>
        </p:nvPicPr>
        <p:blipFill>
          <a:blip r:embed="rId5"/>
          <a:srcRect/>
          <a:stretch/>
        </p:blipFill>
        <p:spPr>
          <a:xfrm>
            <a:off x="0" y="157446"/>
            <a:ext cx="4770584" cy="2245141"/>
          </a:xfrm>
          <a:prstGeom prst="rect">
            <a:avLst/>
          </a:prstGeom>
        </p:spPr>
      </p:pic>
      <p:sp>
        <p:nvSpPr>
          <p:cNvPr id="4" name="Title 7">
            <a:extLst>
              <a:ext uri="{FF2B5EF4-FFF2-40B4-BE49-F238E27FC236}">
                <a16:creationId xmlns:a16="http://schemas.microsoft.com/office/drawing/2014/main" id="{960271F6-7A30-FEF3-A906-B0E5D84221B7}"/>
              </a:ext>
            </a:extLst>
          </p:cNvPr>
          <p:cNvSpPr txBox="1">
            <a:spLocks/>
          </p:cNvSpPr>
          <p:nvPr/>
        </p:nvSpPr>
        <p:spPr bwMode="gray">
          <a:xfrm>
            <a:off x="1004850" y="10371829"/>
            <a:ext cx="15036798" cy="2127398"/>
          </a:xfrm>
          <a:prstGeom prst="rect">
            <a:avLst/>
          </a:prstGeom>
        </p:spPr>
        <p:txBody>
          <a:bodyPr vert="horz" lIns="0" tIns="0" rIns="0" bIns="0" rtlCol="0" anchor="b" anchorCtr="0">
            <a:noAutofit/>
          </a:bodyPr>
          <a:lstStyle>
            <a:lvl1pPr algn="l" defTabSz="685800" rtl="0" eaLnBrk="1" latinLnBrk="0" hangingPunct="1">
              <a:lnSpc>
                <a:spcPts val="3200"/>
              </a:lnSpc>
              <a:spcBef>
                <a:spcPct val="0"/>
              </a:spcBef>
              <a:buNone/>
              <a:defRPr sz="3200" b="0" kern="1200">
                <a:solidFill>
                  <a:schemeClr val="accent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pPr defTabSz="1371600">
              <a:lnSpc>
                <a:spcPct val="100000"/>
              </a:lnSpc>
              <a:defRPr/>
            </a:pPr>
            <a:r>
              <a:rPr lang="en-US" sz="5600" b="1" i="1" dirty="0">
                <a:solidFill>
                  <a:srgbClr val="87BD27"/>
                </a:solidFill>
                <a:latin typeface="Aptos" panose="020B0004020202020204" pitchFamily="34" charset="0"/>
                <a:ea typeface="Open Sans"/>
                <a:cs typeface="Open Sans"/>
              </a:rPr>
              <a:t>BRAINZONE</a:t>
            </a:r>
            <a:br>
              <a:rPr lang="en-US" sz="4800" i="1" dirty="0">
                <a:solidFill>
                  <a:schemeClr val="bg1"/>
                </a:solidFill>
                <a:latin typeface="Aptos" panose="020B0004020202020204" pitchFamily="34" charset="0"/>
                <a:ea typeface="Open Sans"/>
                <a:cs typeface="Open Sans"/>
              </a:rPr>
            </a:br>
            <a:r>
              <a:rPr lang="it-IT" sz="5000" dirty="0">
                <a:solidFill>
                  <a:schemeClr val="bg1"/>
                </a:solidFill>
                <a:latin typeface="Aptos" panose="020B0004020202020204" pitchFamily="34" charset="0"/>
                <a:ea typeface="Open Sans"/>
                <a:cs typeface="Open Sans"/>
              </a:rPr>
              <a:t>Deloitte Startup Accelerator</a:t>
            </a:r>
            <a:endParaRPr lang="en-US" sz="5000" dirty="0">
              <a:solidFill>
                <a:schemeClr val="bg1"/>
              </a:solidFill>
              <a:latin typeface="Aptos" panose="020B0004020202020204" pitchFamily="34" charset="0"/>
              <a:ea typeface="Open Sans"/>
              <a:cs typeface="Open Sans"/>
            </a:endParaRPr>
          </a:p>
        </p:txBody>
      </p:sp>
      <p:pic>
        <p:nvPicPr>
          <p:cNvPr id="5" name="Graphic 4" descr="Rocket outline">
            <a:extLst>
              <a:ext uri="{FF2B5EF4-FFF2-40B4-BE49-F238E27FC236}">
                <a16:creationId xmlns:a16="http://schemas.microsoft.com/office/drawing/2014/main" id="{C25FE23F-A0C9-D4D4-1A12-118F6D1A884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130824" y="11028209"/>
            <a:ext cx="797006" cy="797006"/>
          </a:xfrm>
          <a:prstGeom prst="rect">
            <a:avLst/>
          </a:prstGeom>
        </p:spPr>
      </p:pic>
    </p:spTree>
    <p:extLst>
      <p:ext uri="{BB962C8B-B14F-4D97-AF65-F5344CB8AC3E}">
        <p14:creationId xmlns:p14="http://schemas.microsoft.com/office/powerpoint/2010/main" val="9483875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39822A18-9E20-BDC6-CBBF-E9A3199EC2DC}"/>
              </a:ext>
            </a:extLst>
          </p:cNvPr>
          <p:cNvSpPr>
            <a:spLocks/>
          </p:cNvSpPr>
          <p:nvPr/>
        </p:nvSpPr>
        <p:spPr bwMode="auto">
          <a:xfrm>
            <a:off x="795524" y="5273058"/>
            <a:ext cx="7112002" cy="5782712"/>
          </a:xfrm>
          <a:prstGeom prst="rect">
            <a:avLst/>
          </a:prstGeom>
          <a:solidFill>
            <a:srgbClr val="9DD4CF"/>
          </a:solidFill>
          <a:ln w="0">
            <a:noFill/>
            <a:prstDash val="solid"/>
            <a:round/>
            <a:headEnd/>
            <a:tailEnd/>
          </a:ln>
        </p:spPr>
        <p:txBody>
          <a:bodyPr vert="horz" wrap="square" lIns="182740" tIns="144000" rIns="182740" bIns="91370" numCol="1" anchor="t" anchorCtr="0" compatLnSpc="1">
            <a:prstTxWarp prst="textNoShape">
              <a:avLst/>
            </a:prstTxWarp>
          </a:bodyPr>
          <a:lstStyle/>
          <a:p>
            <a:pPr algn="ctr" defTabSz="1827372"/>
            <a:r>
              <a:rPr lang="da-DK" sz="2600" b="1" dirty="0"/>
              <a:t>Innovation Hub</a:t>
            </a:r>
            <a:endParaRPr lang="en-US" sz="2600" b="1" dirty="0"/>
          </a:p>
        </p:txBody>
      </p:sp>
      <p:sp>
        <p:nvSpPr>
          <p:cNvPr id="15" name="Freeform 29">
            <a:extLst>
              <a:ext uri="{FF2B5EF4-FFF2-40B4-BE49-F238E27FC236}">
                <a16:creationId xmlns:a16="http://schemas.microsoft.com/office/drawing/2014/main" id="{2679935F-8D69-3D85-9DF8-AA53D971E3FD}"/>
              </a:ext>
            </a:extLst>
          </p:cNvPr>
          <p:cNvSpPr>
            <a:spLocks/>
          </p:cNvSpPr>
          <p:nvPr/>
        </p:nvSpPr>
        <p:spPr bwMode="auto">
          <a:xfrm>
            <a:off x="795151" y="5273059"/>
            <a:ext cx="7112744" cy="5579774"/>
          </a:xfrm>
          <a:custGeom>
            <a:avLst/>
            <a:gdLst>
              <a:gd name="T0" fmla="*/ 553 w 556"/>
              <a:gd name="T1" fmla="*/ 2038 h 2146"/>
              <a:gd name="T2" fmla="*/ 553 w 556"/>
              <a:gd name="T3" fmla="*/ 2038 h 2146"/>
              <a:gd name="T4" fmla="*/ 483 w 556"/>
              <a:gd name="T5" fmla="*/ 2146 h 2146"/>
              <a:gd name="T6" fmla="*/ 70 w 556"/>
              <a:gd name="T7" fmla="*/ 2144 h 2146"/>
              <a:gd name="T8" fmla="*/ 8 w 556"/>
              <a:gd name="T9" fmla="*/ 2038 h 2146"/>
              <a:gd name="T10" fmla="*/ 8 w 556"/>
              <a:gd name="T11" fmla="*/ 103 h 2146"/>
              <a:gd name="T12" fmla="*/ 59 w 556"/>
              <a:gd name="T13" fmla="*/ 0 h 2146"/>
              <a:gd name="T14" fmla="*/ 496 w 556"/>
              <a:gd name="T15" fmla="*/ 0 h 2146"/>
              <a:gd name="T16" fmla="*/ 553 w 556"/>
              <a:gd name="T17" fmla="*/ 103 h 2146"/>
              <a:gd name="T18" fmla="*/ 553 w 556"/>
              <a:gd name="T19" fmla="*/ 2038 h 2146"/>
              <a:gd name="T20" fmla="*/ 553 w 556"/>
              <a:gd name="T21" fmla="*/ 2038 h 2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56" h="2146">
                <a:moveTo>
                  <a:pt x="553" y="2038"/>
                </a:moveTo>
                <a:lnTo>
                  <a:pt x="553" y="2038"/>
                </a:lnTo>
                <a:cubicBezTo>
                  <a:pt x="553" y="2096"/>
                  <a:pt x="543" y="2146"/>
                  <a:pt x="483" y="2146"/>
                </a:cubicBezTo>
                <a:lnTo>
                  <a:pt x="70" y="2144"/>
                </a:lnTo>
                <a:cubicBezTo>
                  <a:pt x="10" y="2144"/>
                  <a:pt x="8" y="2096"/>
                  <a:pt x="8" y="2038"/>
                </a:cubicBezTo>
                <a:lnTo>
                  <a:pt x="8" y="103"/>
                </a:lnTo>
                <a:cubicBezTo>
                  <a:pt x="8" y="45"/>
                  <a:pt x="0" y="0"/>
                  <a:pt x="59" y="0"/>
                </a:cubicBezTo>
                <a:lnTo>
                  <a:pt x="496" y="0"/>
                </a:lnTo>
                <a:cubicBezTo>
                  <a:pt x="556" y="0"/>
                  <a:pt x="553" y="45"/>
                  <a:pt x="553" y="103"/>
                </a:cubicBezTo>
                <a:lnTo>
                  <a:pt x="553" y="2038"/>
                </a:lnTo>
                <a:lnTo>
                  <a:pt x="553" y="2038"/>
                </a:lnTo>
                <a:close/>
              </a:path>
            </a:pathLst>
          </a:cu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82740" tIns="91370" rIns="182740" bIns="91370" numCol="1" anchor="t" anchorCtr="0" compatLnSpc="1">
            <a:prstTxWarp prst="textNoShape">
              <a:avLst/>
            </a:prstTxWarp>
          </a:bodyPr>
          <a:lstStyle/>
          <a:p>
            <a:pPr defTabSz="1827372"/>
            <a:endParaRPr lang="en-US" sz="2600" dirty="0">
              <a:solidFill>
                <a:prstClr val="black"/>
              </a:solidFill>
            </a:endParaRPr>
          </a:p>
        </p:txBody>
      </p:sp>
      <p:sp>
        <p:nvSpPr>
          <p:cNvPr id="16" name="Freeform 30">
            <a:extLst>
              <a:ext uri="{FF2B5EF4-FFF2-40B4-BE49-F238E27FC236}">
                <a16:creationId xmlns:a16="http://schemas.microsoft.com/office/drawing/2014/main" id="{A50F5B32-BDED-8DEC-CEDE-3AAA3A1567DA}"/>
              </a:ext>
            </a:extLst>
          </p:cNvPr>
          <p:cNvSpPr>
            <a:spLocks/>
          </p:cNvSpPr>
          <p:nvPr/>
        </p:nvSpPr>
        <p:spPr bwMode="auto">
          <a:xfrm>
            <a:off x="1382747" y="6024626"/>
            <a:ext cx="5937556" cy="3353584"/>
          </a:xfrm>
          <a:custGeom>
            <a:avLst/>
            <a:gdLst>
              <a:gd name="T0" fmla="*/ 435 w 435"/>
              <a:gd name="T1" fmla="*/ 1072 h 1072"/>
              <a:gd name="T2" fmla="*/ 435 w 435"/>
              <a:gd name="T3" fmla="*/ 1072 h 1072"/>
              <a:gd name="T4" fmla="*/ 0 w 435"/>
              <a:gd name="T5" fmla="*/ 1072 h 1072"/>
              <a:gd name="T6" fmla="*/ 0 w 435"/>
              <a:gd name="T7" fmla="*/ 0 h 1072"/>
              <a:gd name="T8" fmla="*/ 435 w 435"/>
              <a:gd name="T9" fmla="*/ 0 h 1072"/>
              <a:gd name="T10" fmla="*/ 435 w 435"/>
              <a:gd name="T11" fmla="*/ 1072 h 1072"/>
            </a:gdLst>
            <a:ahLst/>
            <a:cxnLst>
              <a:cxn ang="0">
                <a:pos x="T0" y="T1"/>
              </a:cxn>
              <a:cxn ang="0">
                <a:pos x="T2" y="T3"/>
              </a:cxn>
              <a:cxn ang="0">
                <a:pos x="T4" y="T5"/>
              </a:cxn>
              <a:cxn ang="0">
                <a:pos x="T6" y="T7"/>
              </a:cxn>
              <a:cxn ang="0">
                <a:pos x="T8" y="T9"/>
              </a:cxn>
              <a:cxn ang="0">
                <a:pos x="T10" y="T11"/>
              </a:cxn>
            </a:cxnLst>
            <a:rect l="0" t="0" r="r" b="b"/>
            <a:pathLst>
              <a:path w="435" h="1072">
                <a:moveTo>
                  <a:pt x="435" y="1072"/>
                </a:moveTo>
                <a:lnTo>
                  <a:pt x="435" y="1072"/>
                </a:lnTo>
                <a:lnTo>
                  <a:pt x="0" y="1072"/>
                </a:lnTo>
                <a:lnTo>
                  <a:pt x="0" y="0"/>
                </a:lnTo>
                <a:lnTo>
                  <a:pt x="435" y="0"/>
                </a:lnTo>
                <a:lnTo>
                  <a:pt x="435" y="1072"/>
                </a:lnTo>
                <a:close/>
              </a:path>
            </a:pathLst>
          </a:custGeom>
          <a:blipFill dpi="0" rotWithShape="1">
            <a:blip r:embed="rId2">
              <a:extLst>
                <a:ext uri="{28A0092B-C50C-407E-A947-70E740481C1C}">
                  <a14:useLocalDpi xmlns:a14="http://schemas.microsoft.com/office/drawing/2010/main" val="0"/>
                </a:ext>
              </a:extLst>
            </a:blip>
            <a:srcRect/>
            <a:stretch>
              <a:fillRect/>
            </a:stretch>
          </a:blipFill>
          <a:ln w="0">
            <a:noFill/>
            <a:prstDash val="solid"/>
            <a:round/>
            <a:headEnd/>
            <a:tailEnd/>
          </a:ln>
        </p:spPr>
        <p:txBody>
          <a:bodyPr vert="horz" wrap="square" lIns="182740" tIns="91370" rIns="182740" bIns="91370" numCol="1" anchor="t" anchorCtr="0" compatLnSpc="1">
            <a:prstTxWarp prst="textNoShape">
              <a:avLst/>
            </a:prstTxWarp>
          </a:bodyPr>
          <a:lstStyle/>
          <a:p>
            <a:pPr marL="247454" lvl="1" indent="-247454" defTabSz="1827372">
              <a:buSzPct val="100000"/>
              <a:buFont typeface="Arial"/>
              <a:buChar char="•"/>
              <a:defRPr/>
            </a:pPr>
            <a:endParaRPr lang="en-US" sz="2600" dirty="0">
              <a:solidFill>
                <a:srgbClr val="313131"/>
              </a:solidFill>
            </a:endParaRPr>
          </a:p>
        </p:txBody>
      </p:sp>
      <p:sp>
        <p:nvSpPr>
          <p:cNvPr id="17" name="Rectangle 16">
            <a:extLst>
              <a:ext uri="{FF2B5EF4-FFF2-40B4-BE49-F238E27FC236}">
                <a16:creationId xmlns:a16="http://schemas.microsoft.com/office/drawing/2014/main" id="{716FC6F1-A7EF-C88C-D47D-FAF54566D41E}"/>
              </a:ext>
            </a:extLst>
          </p:cNvPr>
          <p:cNvSpPr>
            <a:spLocks/>
          </p:cNvSpPr>
          <p:nvPr/>
        </p:nvSpPr>
        <p:spPr bwMode="auto">
          <a:xfrm>
            <a:off x="8556431" y="5273046"/>
            <a:ext cx="7090084" cy="5782712"/>
          </a:xfrm>
          <a:prstGeom prst="rect">
            <a:avLst/>
          </a:prstGeom>
          <a:solidFill>
            <a:schemeClr val="bg1">
              <a:lumMod val="75000"/>
            </a:schemeClr>
          </a:solidFill>
          <a:ln w="0">
            <a:noFill/>
            <a:prstDash val="solid"/>
            <a:round/>
            <a:headEnd/>
            <a:tailEnd/>
          </a:ln>
        </p:spPr>
        <p:txBody>
          <a:bodyPr vert="horz" wrap="square" lIns="182740" tIns="144000" rIns="182740" bIns="91370" numCol="1" anchor="t" anchorCtr="0" compatLnSpc="1">
            <a:prstTxWarp prst="textNoShape">
              <a:avLst/>
            </a:prstTxWarp>
          </a:bodyPr>
          <a:lstStyle/>
          <a:p>
            <a:pPr algn="ctr" defTabSz="1827372"/>
            <a:r>
              <a:rPr lang="da-DK" sz="2600" b="1" dirty="0"/>
              <a:t>Meetups</a:t>
            </a:r>
            <a:endParaRPr lang="en-US" sz="2600" b="1" dirty="0"/>
          </a:p>
        </p:txBody>
      </p:sp>
      <p:sp>
        <p:nvSpPr>
          <p:cNvPr id="18" name="Freeform 33">
            <a:extLst>
              <a:ext uri="{FF2B5EF4-FFF2-40B4-BE49-F238E27FC236}">
                <a16:creationId xmlns:a16="http://schemas.microsoft.com/office/drawing/2014/main" id="{8AF16682-EA3F-85DE-92A1-7ADE44011D41}"/>
              </a:ext>
            </a:extLst>
          </p:cNvPr>
          <p:cNvSpPr>
            <a:spLocks/>
          </p:cNvSpPr>
          <p:nvPr/>
        </p:nvSpPr>
        <p:spPr bwMode="auto">
          <a:xfrm>
            <a:off x="8530486" y="5273059"/>
            <a:ext cx="7141978" cy="5579774"/>
          </a:xfrm>
          <a:custGeom>
            <a:avLst/>
            <a:gdLst>
              <a:gd name="T0" fmla="*/ 554 w 558"/>
              <a:gd name="T1" fmla="*/ 2038 h 2146"/>
              <a:gd name="T2" fmla="*/ 554 w 558"/>
              <a:gd name="T3" fmla="*/ 2038 h 2146"/>
              <a:gd name="T4" fmla="*/ 484 w 558"/>
              <a:gd name="T5" fmla="*/ 2146 h 2146"/>
              <a:gd name="T6" fmla="*/ 72 w 558"/>
              <a:gd name="T7" fmla="*/ 2144 h 2146"/>
              <a:gd name="T8" fmla="*/ 10 w 558"/>
              <a:gd name="T9" fmla="*/ 2038 h 2146"/>
              <a:gd name="T10" fmla="*/ 10 w 558"/>
              <a:gd name="T11" fmla="*/ 103 h 2146"/>
              <a:gd name="T12" fmla="*/ 60 w 558"/>
              <a:gd name="T13" fmla="*/ 0 h 2146"/>
              <a:gd name="T14" fmla="*/ 497 w 558"/>
              <a:gd name="T15" fmla="*/ 0 h 2146"/>
              <a:gd name="T16" fmla="*/ 554 w 558"/>
              <a:gd name="T17" fmla="*/ 103 h 2146"/>
              <a:gd name="T18" fmla="*/ 554 w 558"/>
              <a:gd name="T19" fmla="*/ 2038 h 2146"/>
              <a:gd name="T20" fmla="*/ 554 w 558"/>
              <a:gd name="T21" fmla="*/ 2038 h 2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58" h="2146">
                <a:moveTo>
                  <a:pt x="554" y="2038"/>
                </a:moveTo>
                <a:lnTo>
                  <a:pt x="554" y="2038"/>
                </a:lnTo>
                <a:cubicBezTo>
                  <a:pt x="554" y="2096"/>
                  <a:pt x="544" y="2146"/>
                  <a:pt x="484" y="2146"/>
                </a:cubicBezTo>
                <a:lnTo>
                  <a:pt x="72" y="2144"/>
                </a:lnTo>
                <a:cubicBezTo>
                  <a:pt x="11" y="2144"/>
                  <a:pt x="10" y="2096"/>
                  <a:pt x="10" y="2038"/>
                </a:cubicBezTo>
                <a:lnTo>
                  <a:pt x="10" y="103"/>
                </a:lnTo>
                <a:cubicBezTo>
                  <a:pt x="10" y="45"/>
                  <a:pt x="0" y="0"/>
                  <a:pt x="60" y="0"/>
                </a:cubicBezTo>
                <a:lnTo>
                  <a:pt x="497" y="0"/>
                </a:lnTo>
                <a:cubicBezTo>
                  <a:pt x="558" y="0"/>
                  <a:pt x="554" y="45"/>
                  <a:pt x="554" y="103"/>
                </a:cubicBezTo>
                <a:lnTo>
                  <a:pt x="554" y="2038"/>
                </a:lnTo>
                <a:lnTo>
                  <a:pt x="554" y="2038"/>
                </a:lnTo>
                <a:close/>
              </a:path>
            </a:pathLst>
          </a:cu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82740" tIns="91370" rIns="182740" bIns="91370" numCol="1" anchor="t" anchorCtr="0" compatLnSpc="1">
            <a:prstTxWarp prst="textNoShape">
              <a:avLst/>
            </a:prstTxWarp>
          </a:bodyPr>
          <a:lstStyle/>
          <a:p>
            <a:pPr defTabSz="1827372"/>
            <a:endParaRPr lang="en-US" sz="2600" dirty="0">
              <a:solidFill>
                <a:prstClr val="black"/>
              </a:solidFill>
            </a:endParaRPr>
          </a:p>
        </p:txBody>
      </p:sp>
      <p:sp>
        <p:nvSpPr>
          <p:cNvPr id="19" name="Freeform 34">
            <a:extLst>
              <a:ext uri="{FF2B5EF4-FFF2-40B4-BE49-F238E27FC236}">
                <a16:creationId xmlns:a16="http://schemas.microsoft.com/office/drawing/2014/main" id="{064DAA48-61F4-469B-6F0B-412C4F849BFB}"/>
              </a:ext>
            </a:extLst>
          </p:cNvPr>
          <p:cNvSpPr>
            <a:spLocks/>
          </p:cNvSpPr>
          <p:nvPr/>
        </p:nvSpPr>
        <p:spPr bwMode="auto">
          <a:xfrm>
            <a:off x="9169703" y="6024626"/>
            <a:ext cx="5937556" cy="3353584"/>
          </a:xfrm>
          <a:custGeom>
            <a:avLst/>
            <a:gdLst>
              <a:gd name="T0" fmla="*/ 435 w 435"/>
              <a:gd name="T1" fmla="*/ 1072 h 1072"/>
              <a:gd name="T2" fmla="*/ 435 w 435"/>
              <a:gd name="T3" fmla="*/ 1072 h 1072"/>
              <a:gd name="T4" fmla="*/ 0 w 435"/>
              <a:gd name="T5" fmla="*/ 1072 h 1072"/>
              <a:gd name="T6" fmla="*/ 0 w 435"/>
              <a:gd name="T7" fmla="*/ 0 h 1072"/>
              <a:gd name="T8" fmla="*/ 435 w 435"/>
              <a:gd name="T9" fmla="*/ 0 h 1072"/>
              <a:gd name="T10" fmla="*/ 435 w 435"/>
              <a:gd name="T11" fmla="*/ 1072 h 1072"/>
            </a:gdLst>
            <a:ahLst/>
            <a:cxnLst>
              <a:cxn ang="0">
                <a:pos x="T0" y="T1"/>
              </a:cxn>
              <a:cxn ang="0">
                <a:pos x="T2" y="T3"/>
              </a:cxn>
              <a:cxn ang="0">
                <a:pos x="T4" y="T5"/>
              </a:cxn>
              <a:cxn ang="0">
                <a:pos x="T6" y="T7"/>
              </a:cxn>
              <a:cxn ang="0">
                <a:pos x="T8" y="T9"/>
              </a:cxn>
              <a:cxn ang="0">
                <a:pos x="T10" y="T11"/>
              </a:cxn>
            </a:cxnLst>
            <a:rect l="0" t="0" r="r" b="b"/>
            <a:pathLst>
              <a:path w="435" h="1072">
                <a:moveTo>
                  <a:pt x="435" y="1072"/>
                </a:moveTo>
                <a:lnTo>
                  <a:pt x="435" y="1072"/>
                </a:lnTo>
                <a:lnTo>
                  <a:pt x="0" y="1072"/>
                </a:lnTo>
                <a:lnTo>
                  <a:pt x="0" y="0"/>
                </a:lnTo>
                <a:lnTo>
                  <a:pt x="435" y="0"/>
                </a:lnTo>
                <a:lnTo>
                  <a:pt x="435" y="1072"/>
                </a:lnTo>
                <a:close/>
              </a:path>
            </a:pathLst>
          </a:custGeom>
          <a:blipFill dpi="0" rotWithShape="1">
            <a:blip r:embed="rId3">
              <a:extLst>
                <a:ext uri="{28A0092B-C50C-407E-A947-70E740481C1C}">
                  <a14:useLocalDpi xmlns:a14="http://schemas.microsoft.com/office/drawing/2010/main" val="0"/>
                </a:ext>
              </a:extLst>
            </a:blip>
            <a:srcRect/>
            <a:stretch>
              <a:fillRect/>
            </a:stretch>
          </a:blipFill>
          <a:ln w="0">
            <a:noFill/>
            <a:prstDash val="solid"/>
            <a:round/>
            <a:headEnd/>
            <a:tailEnd/>
          </a:ln>
        </p:spPr>
        <p:txBody>
          <a:bodyPr vert="horz" wrap="square" lIns="182740" tIns="91370" rIns="182740" bIns="91370" numCol="1" anchor="t" anchorCtr="0" compatLnSpc="1">
            <a:prstTxWarp prst="textNoShape">
              <a:avLst/>
            </a:prstTxWarp>
          </a:bodyPr>
          <a:lstStyle/>
          <a:p>
            <a:pPr marL="247454" lvl="1" indent="-247454" defTabSz="1827372">
              <a:buSzPct val="100000"/>
              <a:buFont typeface="Arial"/>
              <a:buChar char="•"/>
              <a:defRPr/>
            </a:pPr>
            <a:endParaRPr lang="en-US" sz="2600" dirty="0">
              <a:solidFill>
                <a:srgbClr val="313131"/>
              </a:solidFill>
            </a:endParaRPr>
          </a:p>
        </p:txBody>
      </p:sp>
      <p:sp>
        <p:nvSpPr>
          <p:cNvPr id="20" name="Rectangle 19">
            <a:extLst>
              <a:ext uri="{FF2B5EF4-FFF2-40B4-BE49-F238E27FC236}">
                <a16:creationId xmlns:a16="http://schemas.microsoft.com/office/drawing/2014/main" id="{A0FA3B5F-016A-F578-9F23-B06A78737F98}"/>
              </a:ext>
            </a:extLst>
          </p:cNvPr>
          <p:cNvSpPr>
            <a:spLocks/>
          </p:cNvSpPr>
          <p:nvPr/>
        </p:nvSpPr>
        <p:spPr bwMode="auto">
          <a:xfrm>
            <a:off x="16245649" y="5273046"/>
            <a:ext cx="7132232" cy="5782712"/>
          </a:xfrm>
          <a:prstGeom prst="rect">
            <a:avLst/>
          </a:prstGeom>
          <a:solidFill>
            <a:schemeClr val="accent3"/>
          </a:solidFill>
          <a:ln w="0">
            <a:noFill/>
            <a:prstDash val="solid"/>
            <a:round/>
            <a:headEnd/>
            <a:tailEnd/>
          </a:ln>
        </p:spPr>
        <p:txBody>
          <a:bodyPr vert="horz" wrap="square" lIns="182740" tIns="144000" rIns="182740" bIns="91370" numCol="1" anchor="t" anchorCtr="0" compatLnSpc="1">
            <a:prstTxWarp prst="textNoShape">
              <a:avLst/>
            </a:prstTxWarp>
          </a:bodyPr>
          <a:lstStyle/>
          <a:p>
            <a:pPr algn="ctr" defTabSz="1827372"/>
            <a:r>
              <a:rPr lang="da-DK" sz="2600" b="1" dirty="0"/>
              <a:t>Startup Acceleration</a:t>
            </a:r>
            <a:endParaRPr lang="en-US" sz="2600" b="1" dirty="0"/>
          </a:p>
        </p:txBody>
      </p:sp>
      <p:sp>
        <p:nvSpPr>
          <p:cNvPr id="21" name="Freeform 37">
            <a:extLst>
              <a:ext uri="{FF2B5EF4-FFF2-40B4-BE49-F238E27FC236}">
                <a16:creationId xmlns:a16="http://schemas.microsoft.com/office/drawing/2014/main" id="{DF97127F-D185-59BB-14E6-F4D70171EEA9}"/>
              </a:ext>
            </a:extLst>
          </p:cNvPr>
          <p:cNvSpPr>
            <a:spLocks/>
          </p:cNvSpPr>
          <p:nvPr/>
        </p:nvSpPr>
        <p:spPr bwMode="auto">
          <a:xfrm>
            <a:off x="16245649" y="5273059"/>
            <a:ext cx="7132232" cy="5579774"/>
          </a:xfrm>
          <a:custGeom>
            <a:avLst/>
            <a:gdLst>
              <a:gd name="T0" fmla="*/ 553 w 557"/>
              <a:gd name="T1" fmla="*/ 2038 h 2146"/>
              <a:gd name="T2" fmla="*/ 553 w 557"/>
              <a:gd name="T3" fmla="*/ 2038 h 2146"/>
              <a:gd name="T4" fmla="*/ 484 w 557"/>
              <a:gd name="T5" fmla="*/ 2146 h 2146"/>
              <a:gd name="T6" fmla="*/ 71 w 557"/>
              <a:gd name="T7" fmla="*/ 2144 h 2146"/>
              <a:gd name="T8" fmla="*/ 9 w 557"/>
              <a:gd name="T9" fmla="*/ 2038 h 2146"/>
              <a:gd name="T10" fmla="*/ 9 w 557"/>
              <a:gd name="T11" fmla="*/ 103 h 2146"/>
              <a:gd name="T12" fmla="*/ 60 w 557"/>
              <a:gd name="T13" fmla="*/ 0 h 2146"/>
              <a:gd name="T14" fmla="*/ 497 w 557"/>
              <a:gd name="T15" fmla="*/ 0 h 2146"/>
              <a:gd name="T16" fmla="*/ 553 w 557"/>
              <a:gd name="T17" fmla="*/ 103 h 2146"/>
              <a:gd name="T18" fmla="*/ 553 w 557"/>
              <a:gd name="T19" fmla="*/ 2038 h 2146"/>
              <a:gd name="T20" fmla="*/ 553 w 557"/>
              <a:gd name="T21" fmla="*/ 2038 h 2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57" h="2146">
                <a:moveTo>
                  <a:pt x="553" y="2038"/>
                </a:moveTo>
                <a:lnTo>
                  <a:pt x="553" y="2038"/>
                </a:lnTo>
                <a:cubicBezTo>
                  <a:pt x="553" y="2096"/>
                  <a:pt x="544" y="2146"/>
                  <a:pt x="484" y="2146"/>
                </a:cubicBezTo>
                <a:lnTo>
                  <a:pt x="71" y="2144"/>
                </a:lnTo>
                <a:cubicBezTo>
                  <a:pt x="11" y="2144"/>
                  <a:pt x="9" y="2096"/>
                  <a:pt x="9" y="2038"/>
                </a:cubicBezTo>
                <a:lnTo>
                  <a:pt x="9" y="103"/>
                </a:lnTo>
                <a:cubicBezTo>
                  <a:pt x="9" y="45"/>
                  <a:pt x="0" y="0"/>
                  <a:pt x="60" y="0"/>
                </a:cubicBezTo>
                <a:lnTo>
                  <a:pt x="497" y="0"/>
                </a:lnTo>
                <a:cubicBezTo>
                  <a:pt x="557" y="0"/>
                  <a:pt x="553" y="45"/>
                  <a:pt x="553" y="103"/>
                </a:cubicBezTo>
                <a:lnTo>
                  <a:pt x="553" y="2038"/>
                </a:lnTo>
                <a:lnTo>
                  <a:pt x="553" y="2038"/>
                </a:lnTo>
                <a:close/>
              </a:path>
            </a:pathLst>
          </a:cu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82740" tIns="91370" rIns="182740" bIns="91370" numCol="1" anchor="t" anchorCtr="0" compatLnSpc="1">
            <a:prstTxWarp prst="textNoShape">
              <a:avLst/>
            </a:prstTxWarp>
          </a:bodyPr>
          <a:lstStyle/>
          <a:p>
            <a:pPr defTabSz="1827372"/>
            <a:endParaRPr lang="en-US" sz="2600" dirty="0">
              <a:solidFill>
                <a:prstClr val="black"/>
              </a:solidFill>
            </a:endParaRPr>
          </a:p>
        </p:txBody>
      </p:sp>
      <p:sp>
        <p:nvSpPr>
          <p:cNvPr id="22" name="Freeform 38">
            <a:extLst>
              <a:ext uri="{FF2B5EF4-FFF2-40B4-BE49-F238E27FC236}">
                <a16:creationId xmlns:a16="http://schemas.microsoft.com/office/drawing/2014/main" id="{589A6ECA-4C5D-11A1-4B9E-AFA09CA64310}"/>
              </a:ext>
            </a:extLst>
          </p:cNvPr>
          <p:cNvSpPr>
            <a:spLocks/>
          </p:cNvSpPr>
          <p:nvPr/>
        </p:nvSpPr>
        <p:spPr bwMode="auto">
          <a:xfrm>
            <a:off x="16842989" y="6024626"/>
            <a:ext cx="5937556" cy="3353584"/>
          </a:xfrm>
          <a:custGeom>
            <a:avLst/>
            <a:gdLst>
              <a:gd name="T0" fmla="*/ 435 w 435"/>
              <a:gd name="T1" fmla="*/ 1072 h 1072"/>
              <a:gd name="T2" fmla="*/ 435 w 435"/>
              <a:gd name="T3" fmla="*/ 1072 h 1072"/>
              <a:gd name="T4" fmla="*/ 0 w 435"/>
              <a:gd name="T5" fmla="*/ 1072 h 1072"/>
              <a:gd name="T6" fmla="*/ 0 w 435"/>
              <a:gd name="T7" fmla="*/ 0 h 1072"/>
              <a:gd name="T8" fmla="*/ 435 w 435"/>
              <a:gd name="T9" fmla="*/ 0 h 1072"/>
              <a:gd name="T10" fmla="*/ 435 w 435"/>
              <a:gd name="T11" fmla="*/ 1072 h 1072"/>
            </a:gdLst>
            <a:ahLst/>
            <a:cxnLst>
              <a:cxn ang="0">
                <a:pos x="T0" y="T1"/>
              </a:cxn>
              <a:cxn ang="0">
                <a:pos x="T2" y="T3"/>
              </a:cxn>
              <a:cxn ang="0">
                <a:pos x="T4" y="T5"/>
              </a:cxn>
              <a:cxn ang="0">
                <a:pos x="T6" y="T7"/>
              </a:cxn>
              <a:cxn ang="0">
                <a:pos x="T8" y="T9"/>
              </a:cxn>
              <a:cxn ang="0">
                <a:pos x="T10" y="T11"/>
              </a:cxn>
            </a:cxnLst>
            <a:rect l="0" t="0" r="r" b="b"/>
            <a:pathLst>
              <a:path w="435" h="1072">
                <a:moveTo>
                  <a:pt x="435" y="1072"/>
                </a:moveTo>
                <a:lnTo>
                  <a:pt x="435" y="1072"/>
                </a:lnTo>
                <a:lnTo>
                  <a:pt x="0" y="1072"/>
                </a:lnTo>
                <a:lnTo>
                  <a:pt x="0" y="0"/>
                </a:lnTo>
                <a:lnTo>
                  <a:pt x="435" y="0"/>
                </a:lnTo>
                <a:lnTo>
                  <a:pt x="435" y="1072"/>
                </a:lnTo>
                <a:close/>
              </a:path>
            </a:pathLst>
          </a:custGeom>
          <a:blipFill dpi="0" rotWithShape="1">
            <a:blip r:embed="rId4">
              <a:extLst>
                <a:ext uri="{28A0092B-C50C-407E-A947-70E740481C1C}">
                  <a14:useLocalDpi xmlns:a14="http://schemas.microsoft.com/office/drawing/2010/main" val="0"/>
                </a:ext>
              </a:extLst>
            </a:blip>
            <a:srcRect/>
            <a:stretch>
              <a:fillRect/>
            </a:stretch>
          </a:blipFill>
          <a:ln w="0">
            <a:noFill/>
            <a:prstDash val="solid"/>
            <a:round/>
            <a:headEnd/>
            <a:tailEnd/>
          </a:ln>
        </p:spPr>
        <p:txBody>
          <a:bodyPr vert="horz" wrap="square" lIns="182740" tIns="91370" rIns="182740" bIns="91370" numCol="1" anchor="t" anchorCtr="0" compatLnSpc="1">
            <a:prstTxWarp prst="textNoShape">
              <a:avLst/>
            </a:prstTxWarp>
          </a:bodyPr>
          <a:lstStyle/>
          <a:p>
            <a:pPr marL="0" lvl="1" defTabSz="1827372">
              <a:buSzPct val="100000"/>
              <a:defRPr/>
            </a:pPr>
            <a:endParaRPr lang="en-US" sz="2600" dirty="0">
              <a:solidFill>
                <a:srgbClr val="313131"/>
              </a:solidFill>
            </a:endParaRPr>
          </a:p>
        </p:txBody>
      </p:sp>
      <p:sp>
        <p:nvSpPr>
          <p:cNvPr id="24" name="Rectangle 23">
            <a:extLst>
              <a:ext uri="{FF2B5EF4-FFF2-40B4-BE49-F238E27FC236}">
                <a16:creationId xmlns:a16="http://schemas.microsoft.com/office/drawing/2014/main" id="{4150AB67-DF0D-6B96-5E76-A912574ADC85}"/>
              </a:ext>
            </a:extLst>
          </p:cNvPr>
          <p:cNvSpPr/>
          <p:nvPr/>
        </p:nvSpPr>
        <p:spPr>
          <a:xfrm>
            <a:off x="807869" y="2070852"/>
            <a:ext cx="22573316" cy="2789100"/>
          </a:xfrm>
          <a:prstGeom prst="rect">
            <a:avLst/>
          </a:prstGeom>
          <a:solidFill>
            <a:schemeClr val="tx1"/>
          </a:solidFill>
          <a:ln w="12700" cap="flat" cmpd="sng" algn="ctr">
            <a:solidFill>
              <a:schemeClr val="bg2">
                <a:lumMod val="25000"/>
              </a:schemeClr>
            </a:solidFill>
            <a:prstDash val="solid"/>
          </a:ln>
          <a:effectLst/>
        </p:spPr>
        <p:txBody>
          <a:bodyPr lIns="182740" tIns="91370" rIns="182740" bIns="91370" rtlCol="0" anchor="ctr"/>
          <a:lstStyle/>
          <a:p>
            <a:pPr algn="ctr" defTabSz="1827372">
              <a:defRPr/>
            </a:pPr>
            <a:r>
              <a:rPr lang="en-US" sz="3200" b="1" dirty="0" err="1">
                <a:solidFill>
                  <a:schemeClr val="bg1"/>
                </a:solidFill>
              </a:rPr>
              <a:t>Brainzone</a:t>
            </a:r>
            <a:r>
              <a:rPr lang="en-US" sz="3200" dirty="0">
                <a:solidFill>
                  <a:schemeClr val="bg1"/>
                </a:solidFill>
              </a:rPr>
              <a:t> is </a:t>
            </a:r>
            <a:r>
              <a:rPr lang="en-US" sz="3200" b="1" dirty="0">
                <a:solidFill>
                  <a:schemeClr val="bg1"/>
                </a:solidFill>
              </a:rPr>
              <a:t>Deloitte’s</a:t>
            </a:r>
            <a:r>
              <a:rPr lang="en-US" sz="3200" dirty="0">
                <a:solidFill>
                  <a:schemeClr val="bg1"/>
                </a:solidFill>
              </a:rPr>
              <a:t> Innovation Hub in </a:t>
            </a:r>
            <a:r>
              <a:rPr lang="en-US" sz="3200" b="1" dirty="0">
                <a:solidFill>
                  <a:schemeClr val="bg1"/>
                </a:solidFill>
              </a:rPr>
              <a:t>Patras</a:t>
            </a:r>
            <a:r>
              <a:rPr lang="en-US" sz="3200" dirty="0">
                <a:solidFill>
                  <a:schemeClr val="bg1"/>
                </a:solidFill>
              </a:rPr>
              <a:t>, designed to </a:t>
            </a:r>
            <a:r>
              <a:rPr lang="en-US" sz="3200" b="1" dirty="0">
                <a:solidFill>
                  <a:schemeClr val="bg1"/>
                </a:solidFill>
              </a:rPr>
              <a:t>accelerate</a:t>
            </a:r>
            <a:r>
              <a:rPr lang="en-US" sz="3200" dirty="0">
                <a:solidFill>
                  <a:schemeClr val="bg1"/>
                </a:solidFill>
              </a:rPr>
              <a:t> entrepreneurship and </a:t>
            </a:r>
            <a:r>
              <a:rPr lang="en-US" sz="3200" b="1" dirty="0">
                <a:solidFill>
                  <a:schemeClr val="bg1"/>
                </a:solidFill>
              </a:rPr>
              <a:t>strengthen</a:t>
            </a:r>
            <a:r>
              <a:rPr lang="en-US" sz="3200" dirty="0">
                <a:solidFill>
                  <a:schemeClr val="bg1"/>
                </a:solidFill>
              </a:rPr>
              <a:t> the local innovation ecosystem by supporting startups, students, and researchers in transforming ideas into </a:t>
            </a:r>
            <a:r>
              <a:rPr lang="en-US" sz="3200" b="1" dirty="0">
                <a:solidFill>
                  <a:schemeClr val="bg1"/>
                </a:solidFill>
              </a:rPr>
              <a:t>impactful</a:t>
            </a:r>
            <a:r>
              <a:rPr lang="en-US" sz="3200" dirty="0">
                <a:solidFill>
                  <a:schemeClr val="bg1"/>
                </a:solidFill>
              </a:rPr>
              <a:t> </a:t>
            </a:r>
            <a:r>
              <a:rPr lang="en-US" sz="3200" b="1" dirty="0">
                <a:solidFill>
                  <a:schemeClr val="bg1"/>
                </a:solidFill>
              </a:rPr>
              <a:t>businesses</a:t>
            </a:r>
            <a:r>
              <a:rPr lang="en-US" sz="3200" dirty="0">
                <a:solidFill>
                  <a:schemeClr val="bg1"/>
                </a:solidFill>
              </a:rPr>
              <a:t>.</a:t>
            </a:r>
          </a:p>
        </p:txBody>
      </p:sp>
      <p:sp>
        <p:nvSpPr>
          <p:cNvPr id="39" name="Rectangle 38">
            <a:extLst>
              <a:ext uri="{FF2B5EF4-FFF2-40B4-BE49-F238E27FC236}">
                <a16:creationId xmlns:a16="http://schemas.microsoft.com/office/drawing/2014/main" id="{DEA067E6-02FA-0D68-E1F8-A57632ECE7AD}"/>
              </a:ext>
            </a:extLst>
          </p:cNvPr>
          <p:cNvSpPr/>
          <p:nvPr/>
        </p:nvSpPr>
        <p:spPr>
          <a:xfrm>
            <a:off x="831017" y="2070850"/>
            <a:ext cx="22555200" cy="543416"/>
          </a:xfrm>
          <a:prstGeom prst="rect">
            <a:avLst/>
          </a:prstGeom>
          <a:solidFill>
            <a:srgbClr val="53565A"/>
          </a:solidFill>
        </p:spPr>
        <p:txBody>
          <a:bodyPr wrap="none" lIns="182740" tIns="182740" rIns="182740" bIns="182740" rtlCol="0" anchor="ctr">
            <a:noAutofit/>
          </a:bodyPr>
          <a:lstStyle/>
          <a:p>
            <a:pPr marL="0" lvl="1" algn="ctr" defTabSz="1827372">
              <a:buSzPct val="100000"/>
              <a:defRPr/>
            </a:pPr>
            <a:r>
              <a:rPr lang="en-US" sz="3200" b="1" dirty="0">
                <a:solidFill>
                  <a:prstClr val="white"/>
                </a:solidFill>
              </a:rPr>
              <a:t>What is it?</a:t>
            </a:r>
          </a:p>
        </p:txBody>
      </p:sp>
      <p:grpSp>
        <p:nvGrpSpPr>
          <p:cNvPr id="40" name="Group 226">
            <a:extLst>
              <a:ext uri="{FF2B5EF4-FFF2-40B4-BE49-F238E27FC236}">
                <a16:creationId xmlns:a16="http://schemas.microsoft.com/office/drawing/2014/main" id="{15532D89-3D9C-1D65-DAF4-98FCF7F1777A}"/>
              </a:ext>
            </a:extLst>
          </p:cNvPr>
          <p:cNvGrpSpPr>
            <a:grpSpLocks noChangeAspect="1"/>
          </p:cNvGrpSpPr>
          <p:nvPr/>
        </p:nvGrpSpPr>
        <p:grpSpPr bwMode="auto">
          <a:xfrm>
            <a:off x="19263125" y="9686048"/>
            <a:ext cx="1097280" cy="1097280"/>
            <a:chOff x="5048" y="783"/>
            <a:chExt cx="340" cy="340"/>
          </a:xfrm>
          <a:solidFill>
            <a:schemeClr val="tx1"/>
          </a:solidFill>
        </p:grpSpPr>
        <p:sp>
          <p:nvSpPr>
            <p:cNvPr id="41" name="Freeform 227">
              <a:extLst>
                <a:ext uri="{FF2B5EF4-FFF2-40B4-BE49-F238E27FC236}">
                  <a16:creationId xmlns:a16="http://schemas.microsoft.com/office/drawing/2014/main" id="{BD7341CA-E600-D1F7-3291-B2590D33F32D}"/>
                </a:ext>
              </a:extLst>
            </p:cNvPr>
            <p:cNvSpPr>
              <a:spLocks noEditPoints="1"/>
            </p:cNvSpPr>
            <p:nvPr/>
          </p:nvSpPr>
          <p:spPr bwMode="auto">
            <a:xfrm>
              <a:off x="5112" y="868"/>
              <a:ext cx="212" cy="127"/>
            </a:xfrm>
            <a:custGeom>
              <a:avLst/>
              <a:gdLst>
                <a:gd name="T0" fmla="*/ 282 w 320"/>
                <a:gd name="T1" fmla="*/ 56 h 192"/>
                <a:gd name="T2" fmla="*/ 296 w 320"/>
                <a:gd name="T3" fmla="*/ 38 h 192"/>
                <a:gd name="T4" fmla="*/ 295 w 320"/>
                <a:gd name="T5" fmla="*/ 24 h 192"/>
                <a:gd name="T6" fmla="*/ 281 w 320"/>
                <a:gd name="T7" fmla="*/ 23 h 192"/>
                <a:gd name="T8" fmla="*/ 263 w 320"/>
                <a:gd name="T9" fmla="*/ 37 h 192"/>
                <a:gd name="T10" fmla="*/ 160 w 320"/>
                <a:gd name="T11" fmla="*/ 0 h 192"/>
                <a:gd name="T12" fmla="*/ 0 w 320"/>
                <a:gd name="T13" fmla="*/ 160 h 192"/>
                <a:gd name="T14" fmla="*/ 10 w 320"/>
                <a:gd name="T15" fmla="*/ 170 h 192"/>
                <a:gd name="T16" fmla="*/ 21 w 320"/>
                <a:gd name="T17" fmla="*/ 160 h 192"/>
                <a:gd name="T18" fmla="*/ 160 w 320"/>
                <a:gd name="T19" fmla="*/ 21 h 192"/>
                <a:gd name="T20" fmla="*/ 245 w 320"/>
                <a:gd name="T21" fmla="*/ 51 h 192"/>
                <a:gd name="T22" fmla="*/ 137 w 320"/>
                <a:gd name="T23" fmla="*/ 133 h 192"/>
                <a:gd name="T24" fmla="*/ 136 w 320"/>
                <a:gd name="T25" fmla="*/ 134 h 192"/>
                <a:gd name="T26" fmla="*/ 126 w 320"/>
                <a:gd name="T27" fmla="*/ 158 h 192"/>
                <a:gd name="T28" fmla="*/ 136 w 320"/>
                <a:gd name="T29" fmla="*/ 182 h 192"/>
                <a:gd name="T30" fmla="*/ 160 w 320"/>
                <a:gd name="T31" fmla="*/ 192 h 192"/>
                <a:gd name="T32" fmla="*/ 160 w 320"/>
                <a:gd name="T33" fmla="*/ 192 h 192"/>
                <a:gd name="T34" fmla="*/ 183 w 320"/>
                <a:gd name="T35" fmla="*/ 182 h 192"/>
                <a:gd name="T36" fmla="*/ 184 w 320"/>
                <a:gd name="T37" fmla="*/ 181 h 192"/>
                <a:gd name="T38" fmla="*/ 268 w 320"/>
                <a:gd name="T39" fmla="*/ 74 h 192"/>
                <a:gd name="T40" fmla="*/ 298 w 320"/>
                <a:gd name="T41" fmla="*/ 160 h 192"/>
                <a:gd name="T42" fmla="*/ 309 w 320"/>
                <a:gd name="T43" fmla="*/ 170 h 192"/>
                <a:gd name="T44" fmla="*/ 320 w 320"/>
                <a:gd name="T45" fmla="*/ 160 h 192"/>
                <a:gd name="T46" fmla="*/ 282 w 320"/>
                <a:gd name="T47" fmla="*/ 56 h 192"/>
                <a:gd name="T48" fmla="*/ 168 w 320"/>
                <a:gd name="T49" fmla="*/ 167 h 192"/>
                <a:gd name="T50" fmla="*/ 160 w 320"/>
                <a:gd name="T51" fmla="*/ 170 h 192"/>
                <a:gd name="T52" fmla="*/ 160 w 320"/>
                <a:gd name="T53" fmla="*/ 170 h 192"/>
                <a:gd name="T54" fmla="*/ 151 w 320"/>
                <a:gd name="T55" fmla="*/ 167 h 192"/>
                <a:gd name="T56" fmla="*/ 147 w 320"/>
                <a:gd name="T57" fmla="*/ 158 h 192"/>
                <a:gd name="T58" fmla="*/ 151 w 320"/>
                <a:gd name="T59" fmla="*/ 150 h 192"/>
                <a:gd name="T60" fmla="*/ 227 w 320"/>
                <a:gd name="T61" fmla="*/ 91 h 192"/>
                <a:gd name="T62" fmla="*/ 168 w 320"/>
                <a:gd name="T63" fmla="*/ 167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0" h="192">
                  <a:moveTo>
                    <a:pt x="282" y="56"/>
                  </a:moveTo>
                  <a:cubicBezTo>
                    <a:pt x="296" y="38"/>
                    <a:pt x="296" y="38"/>
                    <a:pt x="296" y="38"/>
                  </a:cubicBezTo>
                  <a:cubicBezTo>
                    <a:pt x="299" y="34"/>
                    <a:pt x="299" y="28"/>
                    <a:pt x="295" y="24"/>
                  </a:cubicBezTo>
                  <a:cubicBezTo>
                    <a:pt x="291" y="20"/>
                    <a:pt x="285" y="20"/>
                    <a:pt x="281" y="23"/>
                  </a:cubicBezTo>
                  <a:cubicBezTo>
                    <a:pt x="263" y="37"/>
                    <a:pt x="263" y="37"/>
                    <a:pt x="263" y="37"/>
                  </a:cubicBezTo>
                  <a:cubicBezTo>
                    <a:pt x="235" y="14"/>
                    <a:pt x="199" y="0"/>
                    <a:pt x="160" y="0"/>
                  </a:cubicBezTo>
                  <a:cubicBezTo>
                    <a:pt x="71" y="0"/>
                    <a:pt x="0" y="71"/>
                    <a:pt x="0" y="160"/>
                  </a:cubicBezTo>
                  <a:cubicBezTo>
                    <a:pt x="0" y="166"/>
                    <a:pt x="4" y="170"/>
                    <a:pt x="10" y="170"/>
                  </a:cubicBezTo>
                  <a:cubicBezTo>
                    <a:pt x="16" y="170"/>
                    <a:pt x="21" y="166"/>
                    <a:pt x="21" y="160"/>
                  </a:cubicBezTo>
                  <a:cubicBezTo>
                    <a:pt x="21" y="83"/>
                    <a:pt x="83" y="21"/>
                    <a:pt x="160" y="21"/>
                  </a:cubicBezTo>
                  <a:cubicBezTo>
                    <a:pt x="192" y="21"/>
                    <a:pt x="222" y="32"/>
                    <a:pt x="245" y="51"/>
                  </a:cubicBezTo>
                  <a:cubicBezTo>
                    <a:pt x="137" y="133"/>
                    <a:pt x="137" y="133"/>
                    <a:pt x="137" y="133"/>
                  </a:cubicBezTo>
                  <a:cubicBezTo>
                    <a:pt x="137" y="134"/>
                    <a:pt x="136" y="134"/>
                    <a:pt x="136" y="134"/>
                  </a:cubicBezTo>
                  <a:cubicBezTo>
                    <a:pt x="130" y="141"/>
                    <a:pt x="126" y="149"/>
                    <a:pt x="126" y="158"/>
                  </a:cubicBezTo>
                  <a:cubicBezTo>
                    <a:pt x="126" y="167"/>
                    <a:pt x="130" y="175"/>
                    <a:pt x="136" y="182"/>
                  </a:cubicBezTo>
                  <a:cubicBezTo>
                    <a:pt x="142" y="188"/>
                    <a:pt x="151" y="192"/>
                    <a:pt x="160" y="192"/>
                  </a:cubicBezTo>
                  <a:cubicBezTo>
                    <a:pt x="160" y="192"/>
                    <a:pt x="160" y="192"/>
                    <a:pt x="160" y="192"/>
                  </a:cubicBezTo>
                  <a:cubicBezTo>
                    <a:pt x="169" y="192"/>
                    <a:pt x="177" y="188"/>
                    <a:pt x="183" y="182"/>
                  </a:cubicBezTo>
                  <a:cubicBezTo>
                    <a:pt x="184" y="182"/>
                    <a:pt x="184" y="181"/>
                    <a:pt x="184" y="181"/>
                  </a:cubicBezTo>
                  <a:cubicBezTo>
                    <a:pt x="268" y="74"/>
                    <a:pt x="268" y="74"/>
                    <a:pt x="268" y="74"/>
                  </a:cubicBezTo>
                  <a:cubicBezTo>
                    <a:pt x="287" y="97"/>
                    <a:pt x="298" y="127"/>
                    <a:pt x="298" y="160"/>
                  </a:cubicBezTo>
                  <a:cubicBezTo>
                    <a:pt x="298" y="166"/>
                    <a:pt x="303" y="170"/>
                    <a:pt x="309" y="170"/>
                  </a:cubicBezTo>
                  <a:cubicBezTo>
                    <a:pt x="315" y="170"/>
                    <a:pt x="320" y="166"/>
                    <a:pt x="320" y="160"/>
                  </a:cubicBezTo>
                  <a:cubicBezTo>
                    <a:pt x="320" y="120"/>
                    <a:pt x="305" y="84"/>
                    <a:pt x="282" y="56"/>
                  </a:cubicBezTo>
                  <a:close/>
                  <a:moveTo>
                    <a:pt x="168" y="167"/>
                  </a:moveTo>
                  <a:cubicBezTo>
                    <a:pt x="166" y="169"/>
                    <a:pt x="163" y="170"/>
                    <a:pt x="160" y="170"/>
                  </a:cubicBezTo>
                  <a:cubicBezTo>
                    <a:pt x="160" y="170"/>
                    <a:pt x="160" y="170"/>
                    <a:pt x="160" y="170"/>
                  </a:cubicBezTo>
                  <a:cubicBezTo>
                    <a:pt x="156" y="170"/>
                    <a:pt x="153" y="169"/>
                    <a:pt x="151" y="167"/>
                  </a:cubicBezTo>
                  <a:cubicBezTo>
                    <a:pt x="149" y="164"/>
                    <a:pt x="147" y="161"/>
                    <a:pt x="147" y="158"/>
                  </a:cubicBezTo>
                  <a:cubicBezTo>
                    <a:pt x="147" y="155"/>
                    <a:pt x="149" y="152"/>
                    <a:pt x="151" y="150"/>
                  </a:cubicBezTo>
                  <a:cubicBezTo>
                    <a:pt x="227" y="91"/>
                    <a:pt x="227" y="91"/>
                    <a:pt x="227" y="91"/>
                  </a:cubicBezTo>
                  <a:lnTo>
                    <a:pt x="168" y="16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endParaRPr lang="en-GB" sz="2600"/>
            </a:p>
          </p:txBody>
        </p:sp>
        <p:sp>
          <p:nvSpPr>
            <p:cNvPr id="42" name="Freeform 228">
              <a:extLst>
                <a:ext uri="{FF2B5EF4-FFF2-40B4-BE49-F238E27FC236}">
                  <a16:creationId xmlns:a16="http://schemas.microsoft.com/office/drawing/2014/main" id="{3D3F7D24-FEE2-31E5-2E73-71EE11A5537E}"/>
                </a:ext>
              </a:extLst>
            </p:cNvPr>
            <p:cNvSpPr>
              <a:spLocks noEditPoints="1"/>
            </p:cNvSpPr>
            <p:nvPr/>
          </p:nvSpPr>
          <p:spPr bwMode="auto">
            <a:xfrm>
              <a:off x="5048" y="783"/>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endParaRPr lang="en-GB" sz="2600"/>
            </a:p>
          </p:txBody>
        </p:sp>
      </p:grpSp>
      <p:grpSp>
        <p:nvGrpSpPr>
          <p:cNvPr id="54" name="Graphic 4">
            <a:extLst>
              <a:ext uri="{FF2B5EF4-FFF2-40B4-BE49-F238E27FC236}">
                <a16:creationId xmlns:a16="http://schemas.microsoft.com/office/drawing/2014/main" id="{14240BC5-6A27-175C-31BE-19AA2EF6554B}"/>
              </a:ext>
            </a:extLst>
          </p:cNvPr>
          <p:cNvGrpSpPr>
            <a:grpSpLocks noChangeAspect="1"/>
          </p:cNvGrpSpPr>
          <p:nvPr/>
        </p:nvGrpSpPr>
        <p:grpSpPr>
          <a:xfrm>
            <a:off x="3803808" y="9669162"/>
            <a:ext cx="1095430" cy="1094400"/>
            <a:chOff x="8840477" y="4308712"/>
            <a:chExt cx="362312" cy="361971"/>
          </a:xfrm>
          <a:solidFill>
            <a:schemeClr val="tx1"/>
          </a:solidFill>
        </p:grpSpPr>
        <p:sp>
          <p:nvSpPr>
            <p:cNvPr id="55" name="Graphic 4">
              <a:extLst>
                <a:ext uri="{FF2B5EF4-FFF2-40B4-BE49-F238E27FC236}">
                  <a16:creationId xmlns:a16="http://schemas.microsoft.com/office/drawing/2014/main" id="{18DCB838-B5C4-8C38-35DF-E326B40E66C2}"/>
                </a:ext>
              </a:extLst>
            </p:cNvPr>
            <p:cNvSpPr/>
            <p:nvPr/>
          </p:nvSpPr>
          <p:spPr>
            <a:xfrm>
              <a:off x="8840477" y="4308712"/>
              <a:ext cx="362312" cy="361971"/>
            </a:xfrm>
            <a:custGeom>
              <a:avLst/>
              <a:gdLst>
                <a:gd name="connsiteX0" fmla="*/ 181474 w 362312"/>
                <a:gd name="connsiteY0" fmla="*/ 0 h 361971"/>
                <a:gd name="connsiteX1" fmla="*/ 0 w 362312"/>
                <a:gd name="connsiteY1" fmla="*/ 180667 h 361971"/>
                <a:gd name="connsiteX2" fmla="*/ 180836 w 362312"/>
                <a:gd name="connsiteY2" fmla="*/ 361972 h 361971"/>
                <a:gd name="connsiteX3" fmla="*/ 362309 w 362312"/>
                <a:gd name="connsiteY3" fmla="*/ 181305 h 361971"/>
                <a:gd name="connsiteX4" fmla="*/ 362309 w 362312"/>
                <a:gd name="connsiteY4" fmla="*/ 181305 h 361971"/>
                <a:gd name="connsiteX5" fmla="*/ 181474 w 362312"/>
                <a:gd name="connsiteY5" fmla="*/ 0 h 361971"/>
                <a:gd name="connsiteX6" fmla="*/ 181474 w 362312"/>
                <a:gd name="connsiteY6" fmla="*/ 349204 h 361971"/>
                <a:gd name="connsiteX7" fmla="*/ 12780 w 362312"/>
                <a:gd name="connsiteY7" fmla="*/ 181305 h 361971"/>
                <a:gd name="connsiteX8" fmla="*/ 180836 w 362312"/>
                <a:gd name="connsiteY8" fmla="*/ 12768 h 361971"/>
                <a:gd name="connsiteX9" fmla="*/ 349529 w 362312"/>
                <a:gd name="connsiteY9" fmla="*/ 180667 h 361971"/>
                <a:gd name="connsiteX10" fmla="*/ 349529 w 362312"/>
                <a:gd name="connsiteY10" fmla="*/ 180667 h 361971"/>
                <a:gd name="connsiteX11" fmla="*/ 181474 w 362312"/>
                <a:gd name="connsiteY11" fmla="*/ 349204 h 361971"/>
                <a:gd name="connsiteX12" fmla="*/ 181474 w 362312"/>
                <a:gd name="connsiteY12" fmla="*/ 349204 h 36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2312" h="361971">
                  <a:moveTo>
                    <a:pt x="181474" y="0"/>
                  </a:moveTo>
                  <a:cubicBezTo>
                    <a:pt x="81152" y="0"/>
                    <a:pt x="0" y="81077"/>
                    <a:pt x="0" y="180667"/>
                  </a:cubicBezTo>
                  <a:cubicBezTo>
                    <a:pt x="0" y="280895"/>
                    <a:pt x="81152" y="361972"/>
                    <a:pt x="180836" y="361972"/>
                  </a:cubicBezTo>
                  <a:cubicBezTo>
                    <a:pt x="281157" y="361972"/>
                    <a:pt x="362309" y="280895"/>
                    <a:pt x="362309" y="181305"/>
                  </a:cubicBezTo>
                  <a:cubicBezTo>
                    <a:pt x="362309" y="181305"/>
                    <a:pt x="362309" y="181305"/>
                    <a:pt x="362309" y="181305"/>
                  </a:cubicBezTo>
                  <a:cubicBezTo>
                    <a:pt x="362949" y="81077"/>
                    <a:pt x="281796" y="0"/>
                    <a:pt x="181474" y="0"/>
                  </a:cubicBezTo>
                  <a:close/>
                  <a:moveTo>
                    <a:pt x="181474" y="349204"/>
                  </a:moveTo>
                  <a:cubicBezTo>
                    <a:pt x="88181" y="349204"/>
                    <a:pt x="12780" y="273873"/>
                    <a:pt x="12780" y="181305"/>
                  </a:cubicBezTo>
                  <a:cubicBezTo>
                    <a:pt x="12780" y="88099"/>
                    <a:pt x="88181" y="12768"/>
                    <a:pt x="180836" y="12768"/>
                  </a:cubicBezTo>
                  <a:cubicBezTo>
                    <a:pt x="274128" y="12768"/>
                    <a:pt x="349529" y="88099"/>
                    <a:pt x="349529" y="180667"/>
                  </a:cubicBezTo>
                  <a:cubicBezTo>
                    <a:pt x="349529" y="180667"/>
                    <a:pt x="349529" y="180667"/>
                    <a:pt x="349529" y="180667"/>
                  </a:cubicBezTo>
                  <a:cubicBezTo>
                    <a:pt x="350169" y="273873"/>
                    <a:pt x="274767" y="349204"/>
                    <a:pt x="181474" y="349204"/>
                  </a:cubicBezTo>
                  <a:lnTo>
                    <a:pt x="181474" y="349204"/>
                  </a:lnTo>
                  <a:close/>
                </a:path>
              </a:pathLst>
            </a:custGeom>
            <a:grpFill/>
            <a:ln w="6390" cap="flat">
              <a:noFill/>
              <a:prstDash val="solid"/>
              <a:miter/>
            </a:ln>
          </p:spPr>
          <p:txBody>
            <a:bodyPr rtlCol="0" anchor="ctr"/>
            <a:lstStyle/>
            <a:p>
              <a:endParaRPr lang="en-US" sz="3600"/>
            </a:p>
          </p:txBody>
        </p:sp>
        <p:sp>
          <p:nvSpPr>
            <p:cNvPr id="56" name="Graphic 4">
              <a:extLst>
                <a:ext uri="{FF2B5EF4-FFF2-40B4-BE49-F238E27FC236}">
                  <a16:creationId xmlns:a16="http://schemas.microsoft.com/office/drawing/2014/main" id="{FC081745-C9C8-2941-6AB6-002028C8EC11}"/>
                </a:ext>
              </a:extLst>
            </p:cNvPr>
            <p:cNvSpPr/>
            <p:nvPr/>
          </p:nvSpPr>
          <p:spPr>
            <a:xfrm>
              <a:off x="8962596" y="4426177"/>
              <a:ext cx="119535" cy="192157"/>
            </a:xfrm>
            <a:custGeom>
              <a:avLst/>
              <a:gdLst>
                <a:gd name="connsiteX0" fmla="*/ 60633 w 119535"/>
                <a:gd name="connsiteY0" fmla="*/ 0 h 192157"/>
                <a:gd name="connsiteX1" fmla="*/ 59355 w 119535"/>
                <a:gd name="connsiteY1" fmla="*/ 0 h 192157"/>
                <a:gd name="connsiteX2" fmla="*/ 8236 w 119535"/>
                <a:gd name="connsiteY2" fmla="*/ 24259 h 192157"/>
                <a:gd name="connsiteX3" fmla="*/ 3763 w 119535"/>
                <a:gd name="connsiteY3" fmla="*/ 74693 h 192157"/>
                <a:gd name="connsiteX4" fmla="*/ 30601 w 119535"/>
                <a:gd name="connsiteY4" fmla="*/ 143001 h 192157"/>
                <a:gd name="connsiteX5" fmla="*/ 29962 w 119535"/>
                <a:gd name="connsiteY5" fmla="*/ 146832 h 192157"/>
                <a:gd name="connsiteX6" fmla="*/ 36991 w 119535"/>
                <a:gd name="connsiteY6" fmla="*/ 187051 h 192157"/>
                <a:gd name="connsiteX7" fmla="*/ 43381 w 119535"/>
                <a:gd name="connsiteY7" fmla="*/ 192158 h 192157"/>
                <a:gd name="connsiteX8" fmla="*/ 75969 w 119535"/>
                <a:gd name="connsiteY8" fmla="*/ 192158 h 192157"/>
                <a:gd name="connsiteX9" fmla="*/ 82359 w 119535"/>
                <a:gd name="connsiteY9" fmla="*/ 187051 h 192157"/>
                <a:gd name="connsiteX10" fmla="*/ 89388 w 119535"/>
                <a:gd name="connsiteY10" fmla="*/ 146832 h 192157"/>
                <a:gd name="connsiteX11" fmla="*/ 88749 w 119535"/>
                <a:gd name="connsiteY11" fmla="*/ 143640 h 192157"/>
                <a:gd name="connsiteX12" fmla="*/ 115586 w 119535"/>
                <a:gd name="connsiteY12" fmla="*/ 74693 h 192157"/>
                <a:gd name="connsiteX13" fmla="*/ 111114 w 119535"/>
                <a:gd name="connsiteY13" fmla="*/ 23621 h 192157"/>
                <a:gd name="connsiteX14" fmla="*/ 60633 w 119535"/>
                <a:gd name="connsiteY14" fmla="*/ 0 h 192157"/>
                <a:gd name="connsiteX15" fmla="*/ 70218 w 119535"/>
                <a:gd name="connsiteY15" fmla="*/ 179390 h 192157"/>
                <a:gd name="connsiteX16" fmla="*/ 48492 w 119535"/>
                <a:gd name="connsiteY16" fmla="*/ 179390 h 192157"/>
                <a:gd name="connsiteX17" fmla="*/ 43381 w 119535"/>
                <a:gd name="connsiteY17" fmla="*/ 151939 h 192157"/>
                <a:gd name="connsiteX18" fmla="*/ 75330 w 119535"/>
                <a:gd name="connsiteY18" fmla="*/ 151939 h 192157"/>
                <a:gd name="connsiteX19" fmla="*/ 70218 w 119535"/>
                <a:gd name="connsiteY19" fmla="*/ 179390 h 192157"/>
                <a:gd name="connsiteX20" fmla="*/ 104724 w 119535"/>
                <a:gd name="connsiteY20" fmla="*/ 68947 h 192157"/>
                <a:gd name="connsiteX21" fmla="*/ 77247 w 119535"/>
                <a:gd name="connsiteY21" fmla="*/ 139171 h 192157"/>
                <a:gd name="connsiteX22" fmla="*/ 65745 w 119535"/>
                <a:gd name="connsiteY22" fmla="*/ 139171 h 192157"/>
                <a:gd name="connsiteX23" fmla="*/ 65745 w 119535"/>
                <a:gd name="connsiteY23" fmla="*/ 89376 h 192157"/>
                <a:gd name="connsiteX24" fmla="*/ 78525 w 119535"/>
                <a:gd name="connsiteY24" fmla="*/ 79800 h 192157"/>
                <a:gd name="connsiteX25" fmla="*/ 79164 w 119535"/>
                <a:gd name="connsiteY25" fmla="*/ 70862 h 192157"/>
                <a:gd name="connsiteX26" fmla="*/ 70857 w 119535"/>
                <a:gd name="connsiteY26" fmla="*/ 69585 h 192157"/>
                <a:gd name="connsiteX27" fmla="*/ 59355 w 119535"/>
                <a:gd name="connsiteY27" fmla="*/ 78523 h 192157"/>
                <a:gd name="connsiteX28" fmla="*/ 47853 w 119535"/>
                <a:gd name="connsiteY28" fmla="*/ 69585 h 192157"/>
                <a:gd name="connsiteX29" fmla="*/ 38907 w 119535"/>
                <a:gd name="connsiteY29" fmla="*/ 70224 h 192157"/>
                <a:gd name="connsiteX30" fmla="*/ 39547 w 119535"/>
                <a:gd name="connsiteY30" fmla="*/ 79161 h 192157"/>
                <a:gd name="connsiteX31" fmla="*/ 40186 w 119535"/>
                <a:gd name="connsiteY31" fmla="*/ 79800 h 192157"/>
                <a:gd name="connsiteX32" fmla="*/ 53604 w 119535"/>
                <a:gd name="connsiteY32" fmla="*/ 90014 h 192157"/>
                <a:gd name="connsiteX33" fmla="*/ 53604 w 119535"/>
                <a:gd name="connsiteY33" fmla="*/ 139171 h 192157"/>
                <a:gd name="connsiteX34" fmla="*/ 43381 w 119535"/>
                <a:gd name="connsiteY34" fmla="*/ 139171 h 192157"/>
                <a:gd name="connsiteX35" fmla="*/ 15904 w 119535"/>
                <a:gd name="connsiteY35" fmla="*/ 68947 h 192157"/>
                <a:gd name="connsiteX36" fmla="*/ 19737 w 119535"/>
                <a:gd name="connsiteY36" fmla="*/ 30643 h 192157"/>
                <a:gd name="connsiteX37" fmla="*/ 60633 w 119535"/>
                <a:gd name="connsiteY37" fmla="*/ 12768 h 192157"/>
                <a:gd name="connsiteX38" fmla="*/ 61912 w 119535"/>
                <a:gd name="connsiteY38" fmla="*/ 12768 h 192157"/>
                <a:gd name="connsiteX39" fmla="*/ 102807 w 119535"/>
                <a:gd name="connsiteY39" fmla="*/ 30643 h 192157"/>
                <a:gd name="connsiteX40" fmla="*/ 104724 w 119535"/>
                <a:gd name="connsiteY40" fmla="*/ 68947 h 192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19535" h="192157">
                  <a:moveTo>
                    <a:pt x="60633" y="0"/>
                  </a:moveTo>
                  <a:lnTo>
                    <a:pt x="59355" y="0"/>
                  </a:lnTo>
                  <a:cubicBezTo>
                    <a:pt x="29322" y="0"/>
                    <a:pt x="14626" y="12768"/>
                    <a:pt x="8236" y="24259"/>
                  </a:cubicBezTo>
                  <a:cubicBezTo>
                    <a:pt x="-710" y="39581"/>
                    <a:pt x="-2627" y="58094"/>
                    <a:pt x="3763" y="74693"/>
                  </a:cubicBezTo>
                  <a:cubicBezTo>
                    <a:pt x="24850" y="116827"/>
                    <a:pt x="29962" y="136617"/>
                    <a:pt x="30601" y="143001"/>
                  </a:cubicBezTo>
                  <a:cubicBezTo>
                    <a:pt x="29962" y="144278"/>
                    <a:pt x="29962" y="145555"/>
                    <a:pt x="29962" y="146832"/>
                  </a:cubicBezTo>
                  <a:lnTo>
                    <a:pt x="36991" y="187051"/>
                  </a:lnTo>
                  <a:cubicBezTo>
                    <a:pt x="37630" y="190243"/>
                    <a:pt x="40186" y="192158"/>
                    <a:pt x="43381" y="192158"/>
                  </a:cubicBezTo>
                  <a:lnTo>
                    <a:pt x="75969" y="192158"/>
                  </a:lnTo>
                  <a:cubicBezTo>
                    <a:pt x="79164" y="192158"/>
                    <a:pt x="81720" y="190243"/>
                    <a:pt x="82359" y="187051"/>
                  </a:cubicBezTo>
                  <a:lnTo>
                    <a:pt x="89388" y="146832"/>
                  </a:lnTo>
                  <a:cubicBezTo>
                    <a:pt x="89388" y="145555"/>
                    <a:pt x="89388" y="144916"/>
                    <a:pt x="88749" y="143640"/>
                  </a:cubicBezTo>
                  <a:cubicBezTo>
                    <a:pt x="89388" y="137894"/>
                    <a:pt x="93861" y="117465"/>
                    <a:pt x="115586" y="74693"/>
                  </a:cubicBezTo>
                  <a:cubicBezTo>
                    <a:pt x="121976" y="58094"/>
                    <a:pt x="120699" y="38942"/>
                    <a:pt x="111114" y="23621"/>
                  </a:cubicBezTo>
                  <a:cubicBezTo>
                    <a:pt x="104724" y="12768"/>
                    <a:pt x="90027" y="0"/>
                    <a:pt x="60633" y="0"/>
                  </a:cubicBezTo>
                  <a:close/>
                  <a:moveTo>
                    <a:pt x="70218" y="179390"/>
                  </a:moveTo>
                  <a:lnTo>
                    <a:pt x="48492" y="179390"/>
                  </a:lnTo>
                  <a:lnTo>
                    <a:pt x="43381" y="151939"/>
                  </a:lnTo>
                  <a:lnTo>
                    <a:pt x="75330" y="151939"/>
                  </a:lnTo>
                  <a:lnTo>
                    <a:pt x="70218" y="179390"/>
                  </a:lnTo>
                  <a:close/>
                  <a:moveTo>
                    <a:pt x="104724" y="68947"/>
                  </a:moveTo>
                  <a:cubicBezTo>
                    <a:pt x="84915" y="108528"/>
                    <a:pt x="78525" y="129595"/>
                    <a:pt x="77247" y="139171"/>
                  </a:cubicBezTo>
                  <a:lnTo>
                    <a:pt x="65745" y="139171"/>
                  </a:lnTo>
                  <a:lnTo>
                    <a:pt x="65745" y="89376"/>
                  </a:lnTo>
                  <a:lnTo>
                    <a:pt x="78525" y="79800"/>
                  </a:lnTo>
                  <a:cubicBezTo>
                    <a:pt x="81081" y="77246"/>
                    <a:pt x="81720" y="73416"/>
                    <a:pt x="79164" y="70862"/>
                  </a:cubicBezTo>
                  <a:cubicBezTo>
                    <a:pt x="77247" y="68309"/>
                    <a:pt x="73413" y="67670"/>
                    <a:pt x="70857" y="69585"/>
                  </a:cubicBezTo>
                  <a:lnTo>
                    <a:pt x="59355" y="78523"/>
                  </a:lnTo>
                  <a:lnTo>
                    <a:pt x="47853" y="69585"/>
                  </a:lnTo>
                  <a:cubicBezTo>
                    <a:pt x="45297" y="67032"/>
                    <a:pt x="41463" y="67670"/>
                    <a:pt x="38907" y="70224"/>
                  </a:cubicBezTo>
                  <a:cubicBezTo>
                    <a:pt x="36352" y="72777"/>
                    <a:pt x="36991" y="76608"/>
                    <a:pt x="39547" y="79161"/>
                  </a:cubicBezTo>
                  <a:cubicBezTo>
                    <a:pt x="39547" y="79161"/>
                    <a:pt x="40186" y="79800"/>
                    <a:pt x="40186" y="79800"/>
                  </a:cubicBezTo>
                  <a:lnTo>
                    <a:pt x="53604" y="90014"/>
                  </a:lnTo>
                  <a:lnTo>
                    <a:pt x="53604" y="139171"/>
                  </a:lnTo>
                  <a:lnTo>
                    <a:pt x="43381" y="139171"/>
                  </a:lnTo>
                  <a:cubicBezTo>
                    <a:pt x="41463" y="129595"/>
                    <a:pt x="35712" y="108528"/>
                    <a:pt x="15904" y="68947"/>
                  </a:cubicBezTo>
                  <a:cubicBezTo>
                    <a:pt x="10792" y="56179"/>
                    <a:pt x="12070" y="42134"/>
                    <a:pt x="19737" y="30643"/>
                  </a:cubicBezTo>
                  <a:cubicBezTo>
                    <a:pt x="27406" y="18513"/>
                    <a:pt x="40824" y="12768"/>
                    <a:pt x="60633" y="12768"/>
                  </a:cubicBezTo>
                  <a:lnTo>
                    <a:pt x="61912" y="12768"/>
                  </a:lnTo>
                  <a:cubicBezTo>
                    <a:pt x="81081" y="12768"/>
                    <a:pt x="95139" y="18513"/>
                    <a:pt x="102807" y="30643"/>
                  </a:cubicBezTo>
                  <a:cubicBezTo>
                    <a:pt x="107919" y="42134"/>
                    <a:pt x="109196" y="56179"/>
                    <a:pt x="104724" y="68947"/>
                  </a:cubicBezTo>
                  <a:close/>
                </a:path>
              </a:pathLst>
            </a:custGeom>
            <a:grpFill/>
            <a:ln w="6390" cap="flat">
              <a:noFill/>
              <a:prstDash val="solid"/>
              <a:miter/>
            </a:ln>
          </p:spPr>
          <p:txBody>
            <a:bodyPr rtlCol="0" anchor="ctr"/>
            <a:lstStyle/>
            <a:p>
              <a:endParaRPr lang="en-US" sz="3600"/>
            </a:p>
          </p:txBody>
        </p:sp>
        <p:sp>
          <p:nvSpPr>
            <p:cNvPr id="57" name="Graphic 4">
              <a:extLst>
                <a:ext uri="{FF2B5EF4-FFF2-40B4-BE49-F238E27FC236}">
                  <a16:creationId xmlns:a16="http://schemas.microsoft.com/office/drawing/2014/main" id="{688B1EAC-7BCB-BF68-F944-B2B8ACA5841F}"/>
                </a:ext>
              </a:extLst>
            </p:cNvPr>
            <p:cNvSpPr/>
            <p:nvPr/>
          </p:nvSpPr>
          <p:spPr>
            <a:xfrm>
              <a:off x="9014283" y="4360422"/>
              <a:ext cx="12779" cy="52348"/>
            </a:xfrm>
            <a:custGeom>
              <a:avLst/>
              <a:gdLst>
                <a:gd name="connsiteX0" fmla="*/ 6390 w 12779"/>
                <a:gd name="connsiteY0" fmla="*/ 52348 h 52348"/>
                <a:gd name="connsiteX1" fmla="*/ 12780 w 12779"/>
                <a:gd name="connsiteY1" fmla="*/ 45964 h 52348"/>
                <a:gd name="connsiteX2" fmla="*/ 12780 w 12779"/>
                <a:gd name="connsiteY2" fmla="*/ 6384 h 52348"/>
                <a:gd name="connsiteX3" fmla="*/ 6390 w 12779"/>
                <a:gd name="connsiteY3" fmla="*/ 0 h 52348"/>
                <a:gd name="connsiteX4" fmla="*/ 0 w 12779"/>
                <a:gd name="connsiteY4" fmla="*/ 6384 h 52348"/>
                <a:gd name="connsiteX5" fmla="*/ 0 w 12779"/>
                <a:gd name="connsiteY5" fmla="*/ 45964 h 52348"/>
                <a:gd name="connsiteX6" fmla="*/ 6390 w 12779"/>
                <a:gd name="connsiteY6" fmla="*/ 52348 h 52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79" h="52348">
                  <a:moveTo>
                    <a:pt x="6390" y="52348"/>
                  </a:moveTo>
                  <a:cubicBezTo>
                    <a:pt x="10225" y="52348"/>
                    <a:pt x="12780" y="49795"/>
                    <a:pt x="12780" y="45964"/>
                  </a:cubicBezTo>
                  <a:lnTo>
                    <a:pt x="12780" y="6384"/>
                  </a:lnTo>
                  <a:cubicBezTo>
                    <a:pt x="12780" y="2553"/>
                    <a:pt x="10225" y="0"/>
                    <a:pt x="6390" y="0"/>
                  </a:cubicBezTo>
                  <a:cubicBezTo>
                    <a:pt x="2556" y="0"/>
                    <a:pt x="0" y="2553"/>
                    <a:pt x="0" y="6384"/>
                  </a:cubicBezTo>
                  <a:lnTo>
                    <a:pt x="0" y="45964"/>
                  </a:lnTo>
                  <a:cubicBezTo>
                    <a:pt x="0" y="49156"/>
                    <a:pt x="3195" y="52348"/>
                    <a:pt x="6390" y="52348"/>
                  </a:cubicBezTo>
                  <a:close/>
                </a:path>
              </a:pathLst>
            </a:custGeom>
            <a:grpFill/>
            <a:ln w="6390" cap="flat">
              <a:noFill/>
              <a:prstDash val="solid"/>
              <a:miter/>
            </a:ln>
          </p:spPr>
          <p:txBody>
            <a:bodyPr rtlCol="0" anchor="ctr"/>
            <a:lstStyle/>
            <a:p>
              <a:endParaRPr lang="en-US" sz="3600"/>
            </a:p>
          </p:txBody>
        </p:sp>
        <p:sp>
          <p:nvSpPr>
            <p:cNvPr id="58" name="Graphic 4">
              <a:extLst>
                <a:ext uri="{FF2B5EF4-FFF2-40B4-BE49-F238E27FC236}">
                  <a16:creationId xmlns:a16="http://schemas.microsoft.com/office/drawing/2014/main" id="{98F8F02A-DA82-3157-A8BE-15CFD7C8818D}"/>
                </a:ext>
              </a:extLst>
            </p:cNvPr>
            <p:cNvSpPr/>
            <p:nvPr/>
          </p:nvSpPr>
          <p:spPr>
            <a:xfrm>
              <a:off x="9048663" y="4370785"/>
              <a:ext cx="28092" cy="49007"/>
            </a:xfrm>
            <a:custGeom>
              <a:avLst/>
              <a:gdLst>
                <a:gd name="connsiteX0" fmla="*/ 3960 w 28092"/>
                <a:gd name="connsiteY0" fmla="*/ 48369 h 49007"/>
                <a:gd name="connsiteX1" fmla="*/ 6516 w 28092"/>
                <a:gd name="connsiteY1" fmla="*/ 49008 h 49007"/>
                <a:gd name="connsiteX2" fmla="*/ 12267 w 28092"/>
                <a:gd name="connsiteY2" fmla="*/ 45177 h 49007"/>
                <a:gd name="connsiteX3" fmla="*/ 27603 w 28092"/>
                <a:gd name="connsiteY3" fmla="*/ 8789 h 49007"/>
                <a:gd name="connsiteX4" fmla="*/ 24408 w 28092"/>
                <a:gd name="connsiteY4" fmla="*/ 489 h 49007"/>
                <a:gd name="connsiteX5" fmla="*/ 16101 w 28092"/>
                <a:gd name="connsiteY5" fmla="*/ 3681 h 49007"/>
                <a:gd name="connsiteX6" fmla="*/ 16101 w 28092"/>
                <a:gd name="connsiteY6" fmla="*/ 3681 h 49007"/>
                <a:gd name="connsiteX7" fmla="*/ 765 w 28092"/>
                <a:gd name="connsiteY7" fmla="*/ 40070 h 49007"/>
                <a:gd name="connsiteX8" fmla="*/ 3960 w 28092"/>
                <a:gd name="connsiteY8" fmla="*/ 48369 h 4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092" h="49007">
                  <a:moveTo>
                    <a:pt x="3960" y="48369"/>
                  </a:moveTo>
                  <a:cubicBezTo>
                    <a:pt x="4599" y="49008"/>
                    <a:pt x="5877" y="49008"/>
                    <a:pt x="6516" y="49008"/>
                  </a:cubicBezTo>
                  <a:cubicBezTo>
                    <a:pt x="9072" y="49008"/>
                    <a:pt x="11628" y="47731"/>
                    <a:pt x="12267" y="45177"/>
                  </a:cubicBezTo>
                  <a:lnTo>
                    <a:pt x="27603" y="8789"/>
                  </a:lnTo>
                  <a:cubicBezTo>
                    <a:pt x="28881" y="5597"/>
                    <a:pt x="27603" y="1766"/>
                    <a:pt x="24408" y="489"/>
                  </a:cubicBezTo>
                  <a:cubicBezTo>
                    <a:pt x="21213" y="-787"/>
                    <a:pt x="17379" y="489"/>
                    <a:pt x="16101" y="3681"/>
                  </a:cubicBezTo>
                  <a:lnTo>
                    <a:pt x="16101" y="3681"/>
                  </a:lnTo>
                  <a:lnTo>
                    <a:pt x="765" y="40070"/>
                  </a:lnTo>
                  <a:cubicBezTo>
                    <a:pt x="-1152" y="43262"/>
                    <a:pt x="765" y="47093"/>
                    <a:pt x="3960" y="48369"/>
                  </a:cubicBezTo>
                  <a:close/>
                </a:path>
              </a:pathLst>
            </a:custGeom>
            <a:grpFill/>
            <a:ln w="6390" cap="flat">
              <a:noFill/>
              <a:prstDash val="solid"/>
              <a:miter/>
            </a:ln>
          </p:spPr>
          <p:txBody>
            <a:bodyPr rtlCol="0" anchor="ctr"/>
            <a:lstStyle/>
            <a:p>
              <a:endParaRPr lang="en-US" sz="3600"/>
            </a:p>
          </p:txBody>
        </p:sp>
        <p:sp>
          <p:nvSpPr>
            <p:cNvPr id="59" name="Graphic 4">
              <a:extLst>
                <a:ext uri="{FF2B5EF4-FFF2-40B4-BE49-F238E27FC236}">
                  <a16:creationId xmlns:a16="http://schemas.microsoft.com/office/drawing/2014/main" id="{B0FF1F0D-E4E4-4DEF-0821-060E2BB76A3C}"/>
                </a:ext>
              </a:extLst>
            </p:cNvPr>
            <p:cNvSpPr/>
            <p:nvPr/>
          </p:nvSpPr>
          <p:spPr>
            <a:xfrm>
              <a:off x="8965869" y="4370785"/>
              <a:ext cx="27817" cy="49007"/>
            </a:xfrm>
            <a:custGeom>
              <a:avLst/>
              <a:gdLst>
                <a:gd name="connsiteX0" fmla="*/ 15826 w 27817"/>
                <a:gd name="connsiteY0" fmla="*/ 45177 h 49007"/>
                <a:gd name="connsiteX1" fmla="*/ 21577 w 27817"/>
                <a:gd name="connsiteY1" fmla="*/ 49008 h 49007"/>
                <a:gd name="connsiteX2" fmla="*/ 24133 w 27817"/>
                <a:gd name="connsiteY2" fmla="*/ 48369 h 49007"/>
                <a:gd name="connsiteX3" fmla="*/ 27328 w 27817"/>
                <a:gd name="connsiteY3" fmla="*/ 40070 h 49007"/>
                <a:gd name="connsiteX4" fmla="*/ 11992 w 27817"/>
                <a:gd name="connsiteY4" fmla="*/ 3681 h 49007"/>
                <a:gd name="connsiteX5" fmla="*/ 3685 w 27817"/>
                <a:gd name="connsiteY5" fmla="*/ 489 h 49007"/>
                <a:gd name="connsiteX6" fmla="*/ 490 w 27817"/>
                <a:gd name="connsiteY6" fmla="*/ 8789 h 49007"/>
                <a:gd name="connsiteX7" fmla="*/ 490 w 27817"/>
                <a:gd name="connsiteY7" fmla="*/ 8789 h 49007"/>
                <a:gd name="connsiteX8" fmla="*/ 15826 w 27817"/>
                <a:gd name="connsiteY8" fmla="*/ 45177 h 4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817" h="49007">
                  <a:moveTo>
                    <a:pt x="15826" y="45177"/>
                  </a:moveTo>
                  <a:cubicBezTo>
                    <a:pt x="17104" y="47731"/>
                    <a:pt x="19021" y="49008"/>
                    <a:pt x="21577" y="49008"/>
                  </a:cubicBezTo>
                  <a:cubicBezTo>
                    <a:pt x="22216" y="49008"/>
                    <a:pt x="23494" y="49008"/>
                    <a:pt x="24133" y="48369"/>
                  </a:cubicBezTo>
                  <a:cubicBezTo>
                    <a:pt x="27328" y="47093"/>
                    <a:pt x="28605" y="43262"/>
                    <a:pt x="27328" y="40070"/>
                  </a:cubicBezTo>
                  <a:lnTo>
                    <a:pt x="11992" y="3681"/>
                  </a:lnTo>
                  <a:cubicBezTo>
                    <a:pt x="10714" y="489"/>
                    <a:pt x="6880" y="-787"/>
                    <a:pt x="3685" y="489"/>
                  </a:cubicBezTo>
                  <a:cubicBezTo>
                    <a:pt x="490" y="1766"/>
                    <a:pt x="-788" y="5597"/>
                    <a:pt x="490" y="8789"/>
                  </a:cubicBezTo>
                  <a:lnTo>
                    <a:pt x="490" y="8789"/>
                  </a:lnTo>
                  <a:lnTo>
                    <a:pt x="15826" y="45177"/>
                  </a:lnTo>
                  <a:close/>
                </a:path>
              </a:pathLst>
            </a:custGeom>
            <a:grpFill/>
            <a:ln w="6390" cap="flat">
              <a:noFill/>
              <a:prstDash val="solid"/>
              <a:miter/>
            </a:ln>
          </p:spPr>
          <p:txBody>
            <a:bodyPr rtlCol="0" anchor="ctr"/>
            <a:lstStyle/>
            <a:p>
              <a:endParaRPr lang="en-US" sz="3600"/>
            </a:p>
          </p:txBody>
        </p:sp>
      </p:grpSp>
      <p:grpSp>
        <p:nvGrpSpPr>
          <p:cNvPr id="60" name="Graphic 4">
            <a:extLst>
              <a:ext uri="{FF2B5EF4-FFF2-40B4-BE49-F238E27FC236}">
                <a16:creationId xmlns:a16="http://schemas.microsoft.com/office/drawing/2014/main" id="{0325DC3D-8867-CF4B-A431-E03D05E6B85D}"/>
              </a:ext>
            </a:extLst>
          </p:cNvPr>
          <p:cNvGrpSpPr>
            <a:grpSpLocks noChangeAspect="1"/>
          </p:cNvGrpSpPr>
          <p:nvPr/>
        </p:nvGrpSpPr>
        <p:grpSpPr>
          <a:xfrm>
            <a:off x="11606978" y="9669456"/>
            <a:ext cx="1093490" cy="1094400"/>
            <a:chOff x="467743" y="4793256"/>
            <a:chExt cx="361670" cy="361971"/>
          </a:xfrm>
          <a:solidFill>
            <a:schemeClr val="tx1"/>
          </a:solidFill>
        </p:grpSpPr>
        <p:sp>
          <p:nvSpPr>
            <p:cNvPr id="61" name="Graphic 4">
              <a:extLst>
                <a:ext uri="{FF2B5EF4-FFF2-40B4-BE49-F238E27FC236}">
                  <a16:creationId xmlns:a16="http://schemas.microsoft.com/office/drawing/2014/main" id="{938AC972-9B30-CE26-D6CA-F834C614C4A0}"/>
                </a:ext>
              </a:extLst>
            </p:cNvPr>
            <p:cNvSpPr/>
            <p:nvPr/>
          </p:nvSpPr>
          <p:spPr>
            <a:xfrm>
              <a:off x="467743" y="4793256"/>
              <a:ext cx="361670" cy="361971"/>
            </a:xfrm>
            <a:custGeom>
              <a:avLst/>
              <a:gdLst>
                <a:gd name="connsiteX0" fmla="*/ 180835 w 361670"/>
                <a:gd name="connsiteY0" fmla="*/ 0 h 361971"/>
                <a:gd name="connsiteX1" fmla="*/ 0 w 361670"/>
                <a:gd name="connsiteY1" fmla="*/ 180667 h 361971"/>
                <a:gd name="connsiteX2" fmla="*/ 180835 w 361670"/>
                <a:gd name="connsiteY2" fmla="*/ 361972 h 361971"/>
                <a:gd name="connsiteX3" fmla="*/ 361670 w 361670"/>
                <a:gd name="connsiteY3" fmla="*/ 180667 h 361971"/>
                <a:gd name="connsiteX4" fmla="*/ 361670 w 361670"/>
                <a:gd name="connsiteY4" fmla="*/ 180667 h 361971"/>
                <a:gd name="connsiteX5" fmla="*/ 180835 w 361670"/>
                <a:gd name="connsiteY5" fmla="*/ 0 h 361971"/>
                <a:gd name="connsiteX6" fmla="*/ 180835 w 361670"/>
                <a:gd name="connsiteY6" fmla="*/ 0 h 361971"/>
                <a:gd name="connsiteX7" fmla="*/ 180835 w 361670"/>
                <a:gd name="connsiteY7" fmla="*/ 348565 h 361971"/>
                <a:gd name="connsiteX8" fmla="*/ 12780 w 361670"/>
                <a:gd name="connsiteY8" fmla="*/ 180667 h 361971"/>
                <a:gd name="connsiteX9" fmla="*/ 180835 w 361670"/>
                <a:gd name="connsiteY9" fmla="*/ 12129 h 361971"/>
                <a:gd name="connsiteX10" fmla="*/ 348891 w 361670"/>
                <a:gd name="connsiteY10" fmla="*/ 180667 h 361971"/>
                <a:gd name="connsiteX11" fmla="*/ 348891 w 361670"/>
                <a:gd name="connsiteY11" fmla="*/ 180667 h 361971"/>
                <a:gd name="connsiteX12" fmla="*/ 180835 w 361670"/>
                <a:gd name="connsiteY12" fmla="*/ 348565 h 36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1670" h="361971">
                  <a:moveTo>
                    <a:pt x="180835" y="0"/>
                  </a:moveTo>
                  <a:cubicBezTo>
                    <a:pt x="80513" y="0"/>
                    <a:pt x="0" y="81077"/>
                    <a:pt x="0" y="180667"/>
                  </a:cubicBezTo>
                  <a:cubicBezTo>
                    <a:pt x="0" y="280895"/>
                    <a:pt x="81152" y="361972"/>
                    <a:pt x="180835" y="361972"/>
                  </a:cubicBezTo>
                  <a:cubicBezTo>
                    <a:pt x="280518" y="361972"/>
                    <a:pt x="361670" y="280895"/>
                    <a:pt x="361670" y="180667"/>
                  </a:cubicBezTo>
                  <a:cubicBezTo>
                    <a:pt x="361670" y="180667"/>
                    <a:pt x="361670" y="180667"/>
                    <a:pt x="361670" y="180667"/>
                  </a:cubicBezTo>
                  <a:cubicBezTo>
                    <a:pt x="361670" y="80438"/>
                    <a:pt x="281157" y="0"/>
                    <a:pt x="180835" y="0"/>
                  </a:cubicBezTo>
                  <a:cubicBezTo>
                    <a:pt x="180835" y="0"/>
                    <a:pt x="180835" y="0"/>
                    <a:pt x="180835" y="0"/>
                  </a:cubicBezTo>
                  <a:close/>
                  <a:moveTo>
                    <a:pt x="180835" y="348565"/>
                  </a:moveTo>
                  <a:cubicBezTo>
                    <a:pt x="87542" y="348565"/>
                    <a:pt x="12780" y="273234"/>
                    <a:pt x="12780" y="180667"/>
                  </a:cubicBezTo>
                  <a:cubicBezTo>
                    <a:pt x="12780" y="87461"/>
                    <a:pt x="88181" y="12129"/>
                    <a:pt x="180835" y="12129"/>
                  </a:cubicBezTo>
                  <a:cubicBezTo>
                    <a:pt x="273489" y="12129"/>
                    <a:pt x="348891" y="87461"/>
                    <a:pt x="348891" y="180667"/>
                  </a:cubicBezTo>
                  <a:lnTo>
                    <a:pt x="348891" y="180667"/>
                  </a:lnTo>
                  <a:cubicBezTo>
                    <a:pt x="348891" y="273234"/>
                    <a:pt x="273489" y="348565"/>
                    <a:pt x="180835" y="348565"/>
                  </a:cubicBezTo>
                  <a:close/>
                </a:path>
              </a:pathLst>
            </a:custGeom>
            <a:grpFill/>
            <a:ln w="6390" cap="flat">
              <a:noFill/>
              <a:prstDash val="solid"/>
              <a:miter/>
            </a:ln>
          </p:spPr>
          <p:txBody>
            <a:bodyPr rtlCol="0" anchor="ctr"/>
            <a:lstStyle/>
            <a:p>
              <a:endParaRPr lang="en-US" sz="3600"/>
            </a:p>
          </p:txBody>
        </p:sp>
        <p:sp>
          <p:nvSpPr>
            <p:cNvPr id="62" name="Graphic 4">
              <a:extLst>
                <a:ext uri="{FF2B5EF4-FFF2-40B4-BE49-F238E27FC236}">
                  <a16:creationId xmlns:a16="http://schemas.microsoft.com/office/drawing/2014/main" id="{76766F4E-1702-B2C4-999B-AAB25935B89B}"/>
                </a:ext>
              </a:extLst>
            </p:cNvPr>
            <p:cNvSpPr/>
            <p:nvPr/>
          </p:nvSpPr>
          <p:spPr>
            <a:xfrm>
              <a:off x="548425" y="4864501"/>
              <a:ext cx="203738" cy="219226"/>
            </a:xfrm>
            <a:custGeom>
              <a:avLst/>
              <a:gdLst>
                <a:gd name="connsiteX0" fmla="*/ 174916 w 203738"/>
                <a:gd name="connsiteY0" fmla="*/ 64096 h 219226"/>
                <a:gd name="connsiteX1" fmla="*/ 201754 w 203738"/>
                <a:gd name="connsiteY1" fmla="*/ 37283 h 219226"/>
                <a:gd name="connsiteX2" fmla="*/ 174916 w 203738"/>
                <a:gd name="connsiteY2" fmla="*/ 10470 h 219226"/>
                <a:gd name="connsiteX3" fmla="*/ 148078 w 203738"/>
                <a:gd name="connsiteY3" fmla="*/ 37283 h 219226"/>
                <a:gd name="connsiteX4" fmla="*/ 153190 w 203738"/>
                <a:gd name="connsiteY4" fmla="*/ 53243 h 219226"/>
                <a:gd name="connsiteX5" fmla="*/ 121879 w 203738"/>
                <a:gd name="connsiteY5" fmla="*/ 83248 h 219226"/>
                <a:gd name="connsiteX6" fmla="*/ 88652 w 203738"/>
                <a:gd name="connsiteY6" fmla="*/ 81332 h 219226"/>
                <a:gd name="connsiteX7" fmla="*/ 66287 w 203738"/>
                <a:gd name="connsiteY7" fmla="*/ 45582 h 219226"/>
                <a:gd name="connsiteX8" fmla="*/ 65009 w 203738"/>
                <a:gd name="connsiteY8" fmla="*/ 7278 h 219226"/>
                <a:gd name="connsiteX9" fmla="*/ 26669 w 203738"/>
                <a:gd name="connsiteY9" fmla="*/ 8555 h 219226"/>
                <a:gd name="connsiteX10" fmla="*/ 27947 w 203738"/>
                <a:gd name="connsiteY10" fmla="*/ 46859 h 219226"/>
                <a:gd name="connsiteX11" fmla="*/ 56063 w 203738"/>
                <a:gd name="connsiteY11" fmla="*/ 52604 h 219226"/>
                <a:gd name="connsiteX12" fmla="*/ 79067 w 203738"/>
                <a:gd name="connsiteY12" fmla="*/ 88355 h 219226"/>
                <a:gd name="connsiteX13" fmla="*/ 68204 w 203738"/>
                <a:gd name="connsiteY13" fmla="*/ 110699 h 219226"/>
                <a:gd name="connsiteX14" fmla="*/ 52229 w 203738"/>
                <a:gd name="connsiteY14" fmla="*/ 111975 h 219226"/>
                <a:gd name="connsiteX15" fmla="*/ 17084 w 203738"/>
                <a:gd name="connsiteY15" fmla="*/ 96654 h 219226"/>
                <a:gd name="connsiteX16" fmla="*/ 1749 w 203738"/>
                <a:gd name="connsiteY16" fmla="*/ 131766 h 219226"/>
                <a:gd name="connsiteX17" fmla="*/ 36893 w 203738"/>
                <a:gd name="connsiteY17" fmla="*/ 147087 h 219226"/>
                <a:gd name="connsiteX18" fmla="*/ 54146 w 203738"/>
                <a:gd name="connsiteY18" fmla="*/ 124743 h 219226"/>
                <a:gd name="connsiteX19" fmla="*/ 69482 w 203738"/>
                <a:gd name="connsiteY19" fmla="*/ 123467 h 219226"/>
                <a:gd name="connsiteX20" fmla="*/ 90569 w 203738"/>
                <a:gd name="connsiteY20" fmla="*/ 148364 h 219226"/>
                <a:gd name="connsiteX21" fmla="*/ 85457 w 203738"/>
                <a:gd name="connsiteY21" fmla="*/ 164962 h 219226"/>
                <a:gd name="connsiteX22" fmla="*/ 83540 w 203738"/>
                <a:gd name="connsiteY22" fmla="*/ 164962 h 219226"/>
                <a:gd name="connsiteX23" fmla="*/ 56063 w 203738"/>
                <a:gd name="connsiteY23" fmla="*/ 191775 h 219226"/>
                <a:gd name="connsiteX24" fmla="*/ 82901 w 203738"/>
                <a:gd name="connsiteY24" fmla="*/ 219226 h 219226"/>
                <a:gd name="connsiteX25" fmla="*/ 110378 w 203738"/>
                <a:gd name="connsiteY25" fmla="*/ 192414 h 219226"/>
                <a:gd name="connsiteX26" fmla="*/ 97598 w 203738"/>
                <a:gd name="connsiteY26" fmla="*/ 168793 h 219226"/>
                <a:gd name="connsiteX27" fmla="*/ 103349 w 203738"/>
                <a:gd name="connsiteY27" fmla="*/ 150918 h 219226"/>
                <a:gd name="connsiteX28" fmla="*/ 105266 w 203738"/>
                <a:gd name="connsiteY28" fmla="*/ 150918 h 219226"/>
                <a:gd name="connsiteX29" fmla="*/ 135937 w 203738"/>
                <a:gd name="connsiteY29" fmla="*/ 134319 h 219226"/>
                <a:gd name="connsiteX30" fmla="*/ 153190 w 203738"/>
                <a:gd name="connsiteY30" fmla="*/ 145172 h 219226"/>
                <a:gd name="connsiteX31" fmla="*/ 165331 w 203738"/>
                <a:gd name="connsiteY31" fmla="*/ 180922 h 219226"/>
                <a:gd name="connsiteX32" fmla="*/ 201115 w 203738"/>
                <a:gd name="connsiteY32" fmla="*/ 168793 h 219226"/>
                <a:gd name="connsiteX33" fmla="*/ 188974 w 203738"/>
                <a:gd name="connsiteY33" fmla="*/ 133043 h 219226"/>
                <a:gd name="connsiteX34" fmla="*/ 177472 w 203738"/>
                <a:gd name="connsiteY34" fmla="*/ 130489 h 219226"/>
                <a:gd name="connsiteX35" fmla="*/ 161497 w 203738"/>
                <a:gd name="connsiteY35" fmla="*/ 135596 h 219226"/>
                <a:gd name="connsiteX36" fmla="*/ 141049 w 203738"/>
                <a:gd name="connsiteY36" fmla="*/ 122828 h 219226"/>
                <a:gd name="connsiteX37" fmla="*/ 142327 w 203738"/>
                <a:gd name="connsiteY37" fmla="*/ 114529 h 219226"/>
                <a:gd name="connsiteX38" fmla="*/ 134020 w 203738"/>
                <a:gd name="connsiteY38" fmla="*/ 91547 h 219226"/>
                <a:gd name="connsiteX39" fmla="*/ 165331 w 203738"/>
                <a:gd name="connsiteY39" fmla="*/ 60904 h 219226"/>
                <a:gd name="connsiteX40" fmla="*/ 174916 w 203738"/>
                <a:gd name="connsiteY40" fmla="*/ 64096 h 219226"/>
                <a:gd name="connsiteX41" fmla="*/ 31781 w 203738"/>
                <a:gd name="connsiteY41" fmla="*/ 27068 h 219226"/>
                <a:gd name="connsiteX42" fmla="*/ 45839 w 203738"/>
                <a:gd name="connsiteY42" fmla="*/ 13024 h 219226"/>
                <a:gd name="connsiteX43" fmla="*/ 59897 w 203738"/>
                <a:gd name="connsiteY43" fmla="*/ 27068 h 219226"/>
                <a:gd name="connsiteX44" fmla="*/ 45839 w 203738"/>
                <a:gd name="connsiteY44" fmla="*/ 41113 h 219226"/>
                <a:gd name="connsiteX45" fmla="*/ 31781 w 203738"/>
                <a:gd name="connsiteY45" fmla="*/ 27068 h 219226"/>
                <a:gd name="connsiteX46" fmla="*/ 80984 w 203738"/>
                <a:gd name="connsiteY46" fmla="*/ 205181 h 219226"/>
                <a:gd name="connsiteX47" fmla="*/ 66926 w 203738"/>
                <a:gd name="connsiteY47" fmla="*/ 191137 h 219226"/>
                <a:gd name="connsiteX48" fmla="*/ 80984 w 203738"/>
                <a:gd name="connsiteY48" fmla="*/ 177092 h 219226"/>
                <a:gd name="connsiteX49" fmla="*/ 95042 w 203738"/>
                <a:gd name="connsiteY49" fmla="*/ 191137 h 219226"/>
                <a:gd name="connsiteX50" fmla="*/ 80984 w 203738"/>
                <a:gd name="connsiteY50" fmla="*/ 205181 h 219226"/>
                <a:gd name="connsiteX51" fmla="*/ 80984 w 203738"/>
                <a:gd name="connsiteY51" fmla="*/ 205181 h 219226"/>
                <a:gd name="connsiteX52" fmla="*/ 188974 w 203738"/>
                <a:gd name="connsiteY52" fmla="*/ 157302 h 219226"/>
                <a:gd name="connsiteX53" fmla="*/ 174916 w 203738"/>
                <a:gd name="connsiteY53" fmla="*/ 171346 h 219226"/>
                <a:gd name="connsiteX54" fmla="*/ 160858 w 203738"/>
                <a:gd name="connsiteY54" fmla="*/ 157302 h 219226"/>
                <a:gd name="connsiteX55" fmla="*/ 174916 w 203738"/>
                <a:gd name="connsiteY55" fmla="*/ 143257 h 219226"/>
                <a:gd name="connsiteX56" fmla="*/ 188974 w 203738"/>
                <a:gd name="connsiteY56" fmla="*/ 157302 h 219226"/>
                <a:gd name="connsiteX57" fmla="*/ 188974 w 203738"/>
                <a:gd name="connsiteY57" fmla="*/ 157302 h 219226"/>
                <a:gd name="connsiteX58" fmla="*/ 174916 w 203738"/>
                <a:gd name="connsiteY58" fmla="*/ 23238 h 219226"/>
                <a:gd name="connsiteX59" fmla="*/ 188974 w 203738"/>
                <a:gd name="connsiteY59" fmla="*/ 37283 h 219226"/>
                <a:gd name="connsiteX60" fmla="*/ 174916 w 203738"/>
                <a:gd name="connsiteY60" fmla="*/ 51328 h 219226"/>
                <a:gd name="connsiteX61" fmla="*/ 160858 w 203738"/>
                <a:gd name="connsiteY61" fmla="*/ 37283 h 219226"/>
                <a:gd name="connsiteX62" fmla="*/ 174916 w 203738"/>
                <a:gd name="connsiteY62" fmla="*/ 23238 h 219226"/>
                <a:gd name="connsiteX63" fmla="*/ 174916 w 203738"/>
                <a:gd name="connsiteY63" fmla="*/ 23238 h 219226"/>
                <a:gd name="connsiteX64" fmla="*/ 25391 w 203738"/>
                <a:gd name="connsiteY64" fmla="*/ 135596 h 219226"/>
                <a:gd name="connsiteX65" fmla="*/ 11333 w 203738"/>
                <a:gd name="connsiteY65" fmla="*/ 121551 h 219226"/>
                <a:gd name="connsiteX66" fmla="*/ 25391 w 203738"/>
                <a:gd name="connsiteY66" fmla="*/ 107507 h 219226"/>
                <a:gd name="connsiteX67" fmla="*/ 39449 w 203738"/>
                <a:gd name="connsiteY67" fmla="*/ 121551 h 219226"/>
                <a:gd name="connsiteX68" fmla="*/ 25391 w 203738"/>
                <a:gd name="connsiteY68" fmla="*/ 135596 h 219226"/>
                <a:gd name="connsiteX69" fmla="*/ 103349 w 203738"/>
                <a:gd name="connsiteY69" fmla="*/ 138150 h 219226"/>
                <a:gd name="connsiteX70" fmla="*/ 79706 w 203738"/>
                <a:gd name="connsiteY70" fmla="*/ 114529 h 219226"/>
                <a:gd name="connsiteX71" fmla="*/ 103349 w 203738"/>
                <a:gd name="connsiteY71" fmla="*/ 90270 h 219226"/>
                <a:gd name="connsiteX72" fmla="*/ 126991 w 203738"/>
                <a:gd name="connsiteY72" fmla="*/ 113891 h 219226"/>
                <a:gd name="connsiteX73" fmla="*/ 126991 w 203738"/>
                <a:gd name="connsiteY73" fmla="*/ 113891 h 219226"/>
                <a:gd name="connsiteX74" fmla="*/ 103349 w 203738"/>
                <a:gd name="connsiteY74" fmla="*/ 138150 h 219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203738" h="219226">
                  <a:moveTo>
                    <a:pt x="174916" y="64096"/>
                  </a:moveTo>
                  <a:cubicBezTo>
                    <a:pt x="189613" y="64096"/>
                    <a:pt x="201754" y="51966"/>
                    <a:pt x="201754" y="37283"/>
                  </a:cubicBezTo>
                  <a:cubicBezTo>
                    <a:pt x="201754" y="22600"/>
                    <a:pt x="189613" y="10470"/>
                    <a:pt x="174916" y="10470"/>
                  </a:cubicBezTo>
                  <a:cubicBezTo>
                    <a:pt x="160219" y="10470"/>
                    <a:pt x="148078" y="22600"/>
                    <a:pt x="148078" y="37283"/>
                  </a:cubicBezTo>
                  <a:cubicBezTo>
                    <a:pt x="148078" y="43028"/>
                    <a:pt x="149995" y="48136"/>
                    <a:pt x="153190" y="53243"/>
                  </a:cubicBezTo>
                  <a:lnTo>
                    <a:pt x="121879" y="83248"/>
                  </a:lnTo>
                  <a:cubicBezTo>
                    <a:pt x="111656" y="76864"/>
                    <a:pt x="98876" y="76225"/>
                    <a:pt x="88652" y="81332"/>
                  </a:cubicBezTo>
                  <a:lnTo>
                    <a:pt x="66287" y="45582"/>
                  </a:lnTo>
                  <a:cubicBezTo>
                    <a:pt x="76511" y="34729"/>
                    <a:pt x="75872" y="17492"/>
                    <a:pt x="65009" y="7278"/>
                  </a:cubicBezTo>
                  <a:cubicBezTo>
                    <a:pt x="54146" y="-2936"/>
                    <a:pt x="36893" y="-2298"/>
                    <a:pt x="26669" y="8555"/>
                  </a:cubicBezTo>
                  <a:cubicBezTo>
                    <a:pt x="16445" y="19408"/>
                    <a:pt x="17084" y="36644"/>
                    <a:pt x="27947" y="46859"/>
                  </a:cubicBezTo>
                  <a:cubicBezTo>
                    <a:pt x="35615" y="53881"/>
                    <a:pt x="46478" y="55796"/>
                    <a:pt x="56063" y="52604"/>
                  </a:cubicBezTo>
                  <a:lnTo>
                    <a:pt x="79067" y="88355"/>
                  </a:lnTo>
                  <a:cubicBezTo>
                    <a:pt x="72677" y="94100"/>
                    <a:pt x="68843" y="102400"/>
                    <a:pt x="68204" y="110699"/>
                  </a:cubicBezTo>
                  <a:lnTo>
                    <a:pt x="52229" y="111975"/>
                  </a:lnTo>
                  <a:cubicBezTo>
                    <a:pt x="47117" y="97931"/>
                    <a:pt x="31142" y="91547"/>
                    <a:pt x="17084" y="96654"/>
                  </a:cubicBezTo>
                  <a:cubicBezTo>
                    <a:pt x="3027" y="101761"/>
                    <a:pt x="-3363" y="117721"/>
                    <a:pt x="1749" y="131766"/>
                  </a:cubicBezTo>
                  <a:cubicBezTo>
                    <a:pt x="6861" y="145811"/>
                    <a:pt x="22835" y="152195"/>
                    <a:pt x="36893" y="147087"/>
                  </a:cubicBezTo>
                  <a:cubicBezTo>
                    <a:pt x="46478" y="143257"/>
                    <a:pt x="52868" y="134958"/>
                    <a:pt x="54146" y="124743"/>
                  </a:cubicBezTo>
                  <a:lnTo>
                    <a:pt x="69482" y="123467"/>
                  </a:lnTo>
                  <a:cubicBezTo>
                    <a:pt x="72038" y="134319"/>
                    <a:pt x="79706" y="143895"/>
                    <a:pt x="90569" y="148364"/>
                  </a:cubicBezTo>
                  <a:lnTo>
                    <a:pt x="85457" y="164962"/>
                  </a:lnTo>
                  <a:lnTo>
                    <a:pt x="83540" y="164962"/>
                  </a:lnTo>
                  <a:cubicBezTo>
                    <a:pt x="68843" y="164962"/>
                    <a:pt x="56063" y="177092"/>
                    <a:pt x="56063" y="191775"/>
                  </a:cubicBezTo>
                  <a:cubicBezTo>
                    <a:pt x="56063" y="206458"/>
                    <a:pt x="68204" y="219226"/>
                    <a:pt x="82901" y="219226"/>
                  </a:cubicBezTo>
                  <a:cubicBezTo>
                    <a:pt x="97598" y="219226"/>
                    <a:pt x="110378" y="207097"/>
                    <a:pt x="110378" y="192414"/>
                  </a:cubicBezTo>
                  <a:cubicBezTo>
                    <a:pt x="110378" y="182838"/>
                    <a:pt x="105266" y="173900"/>
                    <a:pt x="97598" y="168793"/>
                  </a:cubicBezTo>
                  <a:lnTo>
                    <a:pt x="103349" y="150918"/>
                  </a:lnTo>
                  <a:lnTo>
                    <a:pt x="105266" y="150918"/>
                  </a:lnTo>
                  <a:cubicBezTo>
                    <a:pt x="117406" y="150918"/>
                    <a:pt x="128908" y="144534"/>
                    <a:pt x="135937" y="134319"/>
                  </a:cubicBezTo>
                  <a:lnTo>
                    <a:pt x="153190" y="145172"/>
                  </a:lnTo>
                  <a:cubicBezTo>
                    <a:pt x="146800" y="158578"/>
                    <a:pt x="152551" y="174538"/>
                    <a:pt x="165331" y="180922"/>
                  </a:cubicBezTo>
                  <a:cubicBezTo>
                    <a:pt x="178111" y="187306"/>
                    <a:pt x="194725" y="181561"/>
                    <a:pt x="201115" y="168793"/>
                  </a:cubicBezTo>
                  <a:cubicBezTo>
                    <a:pt x="207505" y="155387"/>
                    <a:pt x="201754" y="139427"/>
                    <a:pt x="188974" y="133043"/>
                  </a:cubicBezTo>
                  <a:cubicBezTo>
                    <a:pt x="185140" y="131127"/>
                    <a:pt x="181306" y="130489"/>
                    <a:pt x="177472" y="130489"/>
                  </a:cubicBezTo>
                  <a:cubicBezTo>
                    <a:pt x="171721" y="130489"/>
                    <a:pt x="166609" y="132404"/>
                    <a:pt x="161497" y="135596"/>
                  </a:cubicBezTo>
                  <a:lnTo>
                    <a:pt x="141049" y="122828"/>
                  </a:lnTo>
                  <a:cubicBezTo>
                    <a:pt x="141688" y="120275"/>
                    <a:pt x="142327" y="117083"/>
                    <a:pt x="142327" y="114529"/>
                  </a:cubicBezTo>
                  <a:cubicBezTo>
                    <a:pt x="142327" y="106230"/>
                    <a:pt x="139132" y="97931"/>
                    <a:pt x="134020" y="91547"/>
                  </a:cubicBezTo>
                  <a:lnTo>
                    <a:pt x="165331" y="60904"/>
                  </a:lnTo>
                  <a:cubicBezTo>
                    <a:pt x="166609" y="62819"/>
                    <a:pt x="170443" y="64096"/>
                    <a:pt x="174916" y="64096"/>
                  </a:cubicBezTo>
                  <a:close/>
                  <a:moveTo>
                    <a:pt x="31781" y="27068"/>
                  </a:moveTo>
                  <a:cubicBezTo>
                    <a:pt x="31781" y="19408"/>
                    <a:pt x="38171" y="13024"/>
                    <a:pt x="45839" y="13024"/>
                  </a:cubicBezTo>
                  <a:cubicBezTo>
                    <a:pt x="53507" y="13024"/>
                    <a:pt x="59897" y="19408"/>
                    <a:pt x="59897" y="27068"/>
                  </a:cubicBezTo>
                  <a:cubicBezTo>
                    <a:pt x="59897" y="34729"/>
                    <a:pt x="53507" y="41113"/>
                    <a:pt x="45839" y="41113"/>
                  </a:cubicBezTo>
                  <a:cubicBezTo>
                    <a:pt x="38171" y="41113"/>
                    <a:pt x="31781" y="35368"/>
                    <a:pt x="31781" y="27068"/>
                  </a:cubicBezTo>
                  <a:close/>
                  <a:moveTo>
                    <a:pt x="80984" y="205181"/>
                  </a:moveTo>
                  <a:cubicBezTo>
                    <a:pt x="73316" y="205181"/>
                    <a:pt x="66926" y="198798"/>
                    <a:pt x="66926" y="191137"/>
                  </a:cubicBezTo>
                  <a:cubicBezTo>
                    <a:pt x="66926" y="183476"/>
                    <a:pt x="73316" y="177092"/>
                    <a:pt x="80984" y="177092"/>
                  </a:cubicBezTo>
                  <a:cubicBezTo>
                    <a:pt x="88652" y="177092"/>
                    <a:pt x="95042" y="183476"/>
                    <a:pt x="95042" y="191137"/>
                  </a:cubicBezTo>
                  <a:cubicBezTo>
                    <a:pt x="95042" y="198798"/>
                    <a:pt x="89291" y="205181"/>
                    <a:pt x="80984" y="205181"/>
                  </a:cubicBezTo>
                  <a:cubicBezTo>
                    <a:pt x="80984" y="205181"/>
                    <a:pt x="80984" y="205181"/>
                    <a:pt x="80984" y="205181"/>
                  </a:cubicBezTo>
                  <a:close/>
                  <a:moveTo>
                    <a:pt x="188974" y="157302"/>
                  </a:moveTo>
                  <a:cubicBezTo>
                    <a:pt x="188974" y="164962"/>
                    <a:pt x="182584" y="171346"/>
                    <a:pt x="174916" y="171346"/>
                  </a:cubicBezTo>
                  <a:cubicBezTo>
                    <a:pt x="167248" y="171346"/>
                    <a:pt x="160858" y="164962"/>
                    <a:pt x="160858" y="157302"/>
                  </a:cubicBezTo>
                  <a:cubicBezTo>
                    <a:pt x="160858" y="149641"/>
                    <a:pt x="167248" y="143257"/>
                    <a:pt x="174916" y="143257"/>
                  </a:cubicBezTo>
                  <a:cubicBezTo>
                    <a:pt x="182584" y="143257"/>
                    <a:pt x="188974" y="149641"/>
                    <a:pt x="188974" y="157302"/>
                  </a:cubicBezTo>
                  <a:lnTo>
                    <a:pt x="188974" y="157302"/>
                  </a:lnTo>
                  <a:close/>
                  <a:moveTo>
                    <a:pt x="174916" y="23238"/>
                  </a:moveTo>
                  <a:cubicBezTo>
                    <a:pt x="182584" y="23238"/>
                    <a:pt x="188974" y="29622"/>
                    <a:pt x="188974" y="37283"/>
                  </a:cubicBezTo>
                  <a:cubicBezTo>
                    <a:pt x="188974" y="44944"/>
                    <a:pt x="182584" y="51328"/>
                    <a:pt x="174916" y="51328"/>
                  </a:cubicBezTo>
                  <a:cubicBezTo>
                    <a:pt x="167248" y="51328"/>
                    <a:pt x="160858" y="44944"/>
                    <a:pt x="160858" y="37283"/>
                  </a:cubicBezTo>
                  <a:cubicBezTo>
                    <a:pt x="160858" y="29622"/>
                    <a:pt x="166609" y="23238"/>
                    <a:pt x="174916" y="23238"/>
                  </a:cubicBezTo>
                  <a:cubicBezTo>
                    <a:pt x="174277" y="23238"/>
                    <a:pt x="174916" y="23238"/>
                    <a:pt x="174916" y="23238"/>
                  </a:cubicBezTo>
                  <a:close/>
                  <a:moveTo>
                    <a:pt x="25391" y="135596"/>
                  </a:moveTo>
                  <a:cubicBezTo>
                    <a:pt x="17723" y="135596"/>
                    <a:pt x="11333" y="129212"/>
                    <a:pt x="11333" y="121551"/>
                  </a:cubicBezTo>
                  <a:cubicBezTo>
                    <a:pt x="11333" y="113891"/>
                    <a:pt x="17723" y="107507"/>
                    <a:pt x="25391" y="107507"/>
                  </a:cubicBezTo>
                  <a:cubicBezTo>
                    <a:pt x="33059" y="107507"/>
                    <a:pt x="39449" y="113891"/>
                    <a:pt x="39449" y="121551"/>
                  </a:cubicBezTo>
                  <a:cubicBezTo>
                    <a:pt x="39449" y="129212"/>
                    <a:pt x="33059" y="135596"/>
                    <a:pt x="25391" y="135596"/>
                  </a:cubicBezTo>
                  <a:close/>
                  <a:moveTo>
                    <a:pt x="103349" y="138150"/>
                  </a:moveTo>
                  <a:cubicBezTo>
                    <a:pt x="89930" y="138150"/>
                    <a:pt x="79706" y="127297"/>
                    <a:pt x="79706" y="114529"/>
                  </a:cubicBezTo>
                  <a:cubicBezTo>
                    <a:pt x="79706" y="101123"/>
                    <a:pt x="90569" y="90908"/>
                    <a:pt x="103349" y="90270"/>
                  </a:cubicBezTo>
                  <a:cubicBezTo>
                    <a:pt x="116767" y="90270"/>
                    <a:pt x="126991" y="101123"/>
                    <a:pt x="126991" y="113891"/>
                  </a:cubicBezTo>
                  <a:cubicBezTo>
                    <a:pt x="126991" y="113891"/>
                    <a:pt x="126991" y="113891"/>
                    <a:pt x="126991" y="113891"/>
                  </a:cubicBezTo>
                  <a:cubicBezTo>
                    <a:pt x="126991" y="127297"/>
                    <a:pt x="116767" y="138150"/>
                    <a:pt x="103349" y="138150"/>
                  </a:cubicBezTo>
                  <a:close/>
                </a:path>
              </a:pathLst>
            </a:custGeom>
            <a:grpFill/>
            <a:ln w="6390" cap="flat">
              <a:noFill/>
              <a:prstDash val="solid"/>
              <a:miter/>
            </a:ln>
          </p:spPr>
          <p:txBody>
            <a:bodyPr rtlCol="0" anchor="ctr"/>
            <a:lstStyle/>
            <a:p>
              <a:endParaRPr lang="en-US" sz="3600"/>
            </a:p>
          </p:txBody>
        </p:sp>
      </p:grpSp>
      <p:sp>
        <p:nvSpPr>
          <p:cNvPr id="2" name="Rectangle 1">
            <a:extLst>
              <a:ext uri="{FF2B5EF4-FFF2-40B4-BE49-F238E27FC236}">
                <a16:creationId xmlns:a16="http://schemas.microsoft.com/office/drawing/2014/main" id="{A3F91871-3F09-8A6C-A1D0-75AC8973751A}"/>
              </a:ext>
            </a:extLst>
          </p:cNvPr>
          <p:cNvSpPr/>
          <p:nvPr/>
        </p:nvSpPr>
        <p:spPr>
          <a:xfrm>
            <a:off x="4454320" y="11346710"/>
            <a:ext cx="15478538" cy="1077218"/>
          </a:xfrm>
          <a:prstGeom prst="rect">
            <a:avLst/>
          </a:prstGeom>
          <a:solidFill>
            <a:schemeClr val="bg1">
              <a:lumMod val="95000"/>
              <a:alpha val="60000"/>
            </a:schemeClr>
          </a:solidFill>
          <a:ln w="9525" cap="rnd">
            <a:solidFill>
              <a:schemeClr val="bg1">
                <a:lumMod val="65000"/>
              </a:schemeClr>
            </a:solidFill>
            <a:prstDash val="sysDash"/>
          </a:ln>
        </p:spPr>
        <p:txBody>
          <a:bodyPr wrap="square">
            <a:spAutoFit/>
          </a:bodyPr>
          <a:lstStyle/>
          <a:p>
            <a:pPr lvl="0" algn="ctr"/>
            <a:r>
              <a:rPr lang="en-US" sz="3200" b="1" dirty="0">
                <a:solidFill>
                  <a:prstClr val="black"/>
                </a:solidFill>
                <a:latin typeface="+mj-lt"/>
              </a:rPr>
              <a:t>9</a:t>
            </a:r>
            <a:r>
              <a:rPr lang="en-US" sz="3200" b="1" baseline="30000" dirty="0">
                <a:solidFill>
                  <a:prstClr val="black"/>
                </a:solidFill>
                <a:latin typeface="+mj-lt"/>
              </a:rPr>
              <a:t>th</a:t>
            </a:r>
            <a:r>
              <a:rPr lang="en-US" sz="3200" b="1" dirty="0">
                <a:solidFill>
                  <a:prstClr val="black"/>
                </a:solidFill>
                <a:latin typeface="+mj-lt"/>
              </a:rPr>
              <a:t> Meetup </a:t>
            </a:r>
            <a:r>
              <a:rPr lang="en-US" sz="3200" b="1" dirty="0">
                <a:solidFill>
                  <a:srgbClr val="242424"/>
                </a:solidFill>
                <a:latin typeface="+mj-lt"/>
              </a:rPr>
              <a:t>Brains and Robots: AI Driven Automation in practice!</a:t>
            </a:r>
          </a:p>
          <a:p>
            <a:pPr lvl="0" algn="ctr"/>
            <a:r>
              <a:rPr lang="en-US" sz="3200" b="1" dirty="0">
                <a:solidFill>
                  <a:srgbClr val="92D050"/>
                </a:solidFill>
                <a:latin typeface="+mj-lt"/>
              </a:rPr>
              <a:t>Latest Edition </a:t>
            </a:r>
            <a:endParaRPr lang="en-US" sz="3200" b="1" dirty="0">
              <a:solidFill>
                <a:schemeClr val="tx1">
                  <a:lumMod val="95000"/>
                  <a:lumOff val="5000"/>
                </a:schemeClr>
              </a:solidFill>
              <a:latin typeface="+mj-lt"/>
            </a:endParaRPr>
          </a:p>
        </p:txBody>
      </p:sp>
      <p:pic>
        <p:nvPicPr>
          <p:cNvPr id="7" name="Graphic 6" descr="Megaphone with solid fill">
            <a:extLst>
              <a:ext uri="{FF2B5EF4-FFF2-40B4-BE49-F238E27FC236}">
                <a16:creationId xmlns:a16="http://schemas.microsoft.com/office/drawing/2014/main" id="{72DA65AE-9C01-B6EF-8CEE-6CABA86BEBA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627347" y="11360184"/>
            <a:ext cx="1156076" cy="1156076"/>
          </a:xfrm>
          <a:prstGeom prst="rect">
            <a:avLst/>
          </a:prstGeom>
        </p:spPr>
      </p:pic>
      <p:pic>
        <p:nvPicPr>
          <p:cNvPr id="26" name="Graphic 25" descr="Users with solid fill">
            <a:extLst>
              <a:ext uri="{FF2B5EF4-FFF2-40B4-BE49-F238E27FC236}">
                <a16:creationId xmlns:a16="http://schemas.microsoft.com/office/drawing/2014/main" id="{F231A73C-2D6B-4073-639F-32CD95F7C3B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8600627" y="11360184"/>
            <a:ext cx="1159200" cy="1159200"/>
          </a:xfrm>
          <a:prstGeom prst="rect">
            <a:avLst/>
          </a:prstGeom>
        </p:spPr>
      </p:pic>
      <p:sp>
        <p:nvSpPr>
          <p:cNvPr id="3" name="Text 2">
            <a:extLst>
              <a:ext uri="{FF2B5EF4-FFF2-40B4-BE49-F238E27FC236}">
                <a16:creationId xmlns:a16="http://schemas.microsoft.com/office/drawing/2014/main" id="{E5991138-33BD-8281-EFC4-D84C9644F778}"/>
              </a:ext>
            </a:extLst>
          </p:cNvPr>
          <p:cNvSpPr/>
          <p:nvPr/>
        </p:nvSpPr>
        <p:spPr>
          <a:xfrm>
            <a:off x="1143143" y="901700"/>
            <a:ext cx="15313881" cy="1075267"/>
          </a:xfrm>
          <a:prstGeom prst="rect">
            <a:avLst/>
          </a:prstGeom>
          <a:noFill/>
          <a:ln/>
        </p:spPr>
        <p:txBody>
          <a:bodyPr wrap="square" lIns="0" tIns="0" rIns="0" bIns="0" rtlCol="0" anchor="t"/>
          <a:lstStyle/>
          <a:p>
            <a:pPr marL="0" indent="0" algn="l">
              <a:buNone/>
            </a:pPr>
            <a:r>
              <a:rPr lang="en-US" sz="5000" dirty="0">
                <a:solidFill>
                  <a:srgbClr val="FFFFFF">
                    <a:alpha val="100000"/>
                  </a:srgbClr>
                </a:solidFill>
                <a:latin typeface="Aptos" panose="020B0004020202020204" pitchFamily="34" charset="0"/>
                <a:ea typeface="Open Sans Regular" pitchFamily="34" charset="-122"/>
                <a:cs typeface="Open Sans Regular" pitchFamily="34" charset="-120"/>
              </a:rPr>
              <a:t>Deloitte </a:t>
            </a:r>
            <a:r>
              <a:rPr lang="en-US" sz="5000" dirty="0" err="1">
                <a:solidFill>
                  <a:srgbClr val="FFFFFF">
                    <a:alpha val="100000"/>
                  </a:srgbClr>
                </a:solidFill>
                <a:latin typeface="Aptos" panose="020B0004020202020204" pitchFamily="34" charset="0"/>
                <a:ea typeface="Open Sans Regular" pitchFamily="34" charset="-122"/>
                <a:cs typeface="Open Sans Regular" pitchFamily="34" charset="-120"/>
              </a:rPr>
              <a:t>StartUp</a:t>
            </a:r>
            <a:r>
              <a:rPr lang="en-US" sz="5000" dirty="0">
                <a:solidFill>
                  <a:srgbClr val="FFFFFF">
                    <a:alpha val="100000"/>
                  </a:srgbClr>
                </a:solidFill>
                <a:latin typeface="Aptos" panose="020B0004020202020204" pitchFamily="34" charset="0"/>
                <a:ea typeface="Open Sans Regular" pitchFamily="34" charset="-122"/>
                <a:cs typeface="Open Sans Regular" pitchFamily="34" charset="-120"/>
              </a:rPr>
              <a:t> Accelerator | </a:t>
            </a:r>
            <a:r>
              <a:rPr lang="en-US" sz="5000" dirty="0" err="1">
                <a:solidFill>
                  <a:srgbClr val="87BD27">
                    <a:alpha val="100000"/>
                  </a:srgbClr>
                </a:solidFill>
                <a:latin typeface="Aptos" panose="020B0004020202020204" pitchFamily="34" charset="0"/>
                <a:ea typeface="Open Sans Regular" pitchFamily="34" charset="-122"/>
                <a:cs typeface="Open Sans Regular" pitchFamily="34" charset="-120"/>
              </a:rPr>
              <a:t>Brainzone</a:t>
            </a:r>
            <a:r>
              <a:rPr lang="en-US" sz="5000" dirty="0">
                <a:solidFill>
                  <a:srgbClr val="87BD27">
                    <a:alpha val="100000"/>
                  </a:srgbClr>
                </a:solidFill>
                <a:latin typeface="Aptos" panose="020B0004020202020204" pitchFamily="34" charset="0"/>
                <a:ea typeface="Open Sans Regular" pitchFamily="34" charset="-122"/>
                <a:cs typeface="Open Sans Regular" pitchFamily="34" charset="-120"/>
              </a:rPr>
              <a:t>​</a:t>
            </a:r>
            <a:endParaRPr lang="en-US" sz="5000" dirty="0">
              <a:latin typeface="Aptos" panose="020B0004020202020204" pitchFamily="34" charset="0"/>
            </a:endParaRPr>
          </a:p>
        </p:txBody>
      </p:sp>
      <p:sp>
        <p:nvSpPr>
          <p:cNvPr id="4" name="Text 0">
            <a:extLst>
              <a:ext uri="{FF2B5EF4-FFF2-40B4-BE49-F238E27FC236}">
                <a16:creationId xmlns:a16="http://schemas.microsoft.com/office/drawing/2014/main" id="{3DCCF728-7770-341D-F19A-C15DB8230234}"/>
              </a:ext>
            </a:extLst>
          </p:cNvPr>
          <p:cNvSpPr/>
          <p:nvPr/>
        </p:nvSpPr>
        <p:spPr>
          <a:xfrm>
            <a:off x="17729180" y="12972145"/>
            <a:ext cx="6229631" cy="474133"/>
          </a:xfrm>
          <a:prstGeom prst="rect">
            <a:avLst/>
          </a:prstGeom>
          <a:noFill/>
          <a:ln/>
        </p:spPr>
        <p:txBody>
          <a:bodyPr wrap="square" lIns="0" tIns="0" rIns="0" bIns="0" rtlCol="0" anchor="ctr"/>
          <a:lstStyle/>
          <a:p>
            <a:pPr algn="just"/>
            <a:r>
              <a:rPr lang="en-US" sz="1400" dirty="0">
                <a:solidFill>
                  <a:schemeClr val="bg1"/>
                </a:solidFill>
                <a:latin typeface="Aptos" panose="020B0004020202020204" pitchFamily="34" charset="0"/>
                <a:ea typeface="Calibri"/>
                <a:cs typeface="Times New Roman"/>
              </a:rPr>
              <a:t>© 2026 For more information contact Deloitte Central Mediterranean    </a:t>
            </a:r>
            <a:r>
              <a:rPr lang="en-US" sz="2800" dirty="0">
                <a:solidFill>
                  <a:schemeClr val="accent6"/>
                </a:solidFill>
                <a:latin typeface="Aptos" panose="020B0004020202020204" pitchFamily="34" charset="0"/>
                <a:ea typeface="Calibri"/>
                <a:cs typeface="Times New Roman"/>
              </a:rPr>
              <a:t>|</a:t>
            </a:r>
            <a:r>
              <a:rPr lang="en-US" sz="1400" dirty="0">
                <a:solidFill>
                  <a:schemeClr val="bg1"/>
                </a:solidFill>
                <a:latin typeface="Aptos" panose="020B0004020202020204" pitchFamily="34" charset="0"/>
                <a:ea typeface="Calibri"/>
                <a:cs typeface="Times New Roman"/>
              </a:rPr>
              <a:t>   </a:t>
            </a:r>
            <a:r>
              <a:rPr lang="en-US" sz="1400" b="1" dirty="0">
                <a:solidFill>
                  <a:schemeClr val="bg1"/>
                </a:solidFill>
                <a:latin typeface="Aptos" panose="020B0004020202020204" pitchFamily="34" charset="0"/>
                <a:ea typeface="Calibri"/>
                <a:cs typeface="Times New Roman"/>
              </a:rPr>
              <a:t>14</a:t>
            </a:r>
          </a:p>
        </p:txBody>
      </p:sp>
      <p:sp>
        <p:nvSpPr>
          <p:cNvPr id="5" name="Footer Placeholder 4">
            <a:extLst>
              <a:ext uri="{FF2B5EF4-FFF2-40B4-BE49-F238E27FC236}">
                <a16:creationId xmlns:a16="http://schemas.microsoft.com/office/drawing/2014/main" id="{1CD6F48D-BFAE-C000-AA52-EEA4ACECED0C}"/>
              </a:ext>
            </a:extLst>
          </p:cNvPr>
          <p:cNvSpPr>
            <a:spLocks noGrp="1"/>
          </p:cNvSpPr>
          <p:nvPr>
            <p:ph type="ftr" sz="quarter" idx="11"/>
          </p:nvPr>
        </p:nvSpPr>
        <p:spPr/>
        <p:txBody>
          <a:bodyPr/>
          <a:lstStyle/>
          <a:p>
            <a:r>
              <a:rPr lang="en-US"/>
              <a:t>© 2026 For more information contact Deloitte Central Mediterranean</a:t>
            </a:r>
          </a:p>
        </p:txBody>
      </p:sp>
      <p:sp>
        <p:nvSpPr>
          <p:cNvPr id="6" name="Slide Number Placeholder 5">
            <a:extLst>
              <a:ext uri="{FF2B5EF4-FFF2-40B4-BE49-F238E27FC236}">
                <a16:creationId xmlns:a16="http://schemas.microsoft.com/office/drawing/2014/main" id="{7419CFB9-EF26-5B80-C0B4-721F6F320F90}"/>
              </a:ext>
            </a:extLst>
          </p:cNvPr>
          <p:cNvSpPr>
            <a:spLocks noGrp="1"/>
          </p:cNvSpPr>
          <p:nvPr>
            <p:ph type="sldNum" sz="quarter" idx="12"/>
          </p:nvPr>
        </p:nvSpPr>
        <p:spPr/>
        <p:txBody>
          <a:bodyPr/>
          <a:lstStyle/>
          <a:p>
            <a:fld id="{C1FF6DA9-008F-8B48-92A6-B652298478BF}" type="slidenum">
              <a:rPr lang="en-US" smtClean="0"/>
              <a:t>14</a:t>
            </a:fld>
            <a:endParaRPr lang="en-US"/>
          </a:p>
        </p:txBody>
      </p:sp>
    </p:spTree>
    <p:extLst>
      <p:ext uri="{BB962C8B-B14F-4D97-AF65-F5344CB8AC3E}">
        <p14:creationId xmlns:p14="http://schemas.microsoft.com/office/powerpoint/2010/main" val="36567121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Group 72">
            <a:extLst>
              <a:ext uri="{FF2B5EF4-FFF2-40B4-BE49-F238E27FC236}">
                <a16:creationId xmlns:a16="http://schemas.microsoft.com/office/drawing/2014/main" id="{918012AA-8A03-5304-7C85-D3DADAF95A42}"/>
              </a:ext>
            </a:extLst>
          </p:cNvPr>
          <p:cNvGrpSpPr/>
          <p:nvPr/>
        </p:nvGrpSpPr>
        <p:grpSpPr>
          <a:xfrm>
            <a:off x="10098521" y="4022504"/>
            <a:ext cx="4228688" cy="5429220"/>
            <a:chOff x="376236" y="1341438"/>
            <a:chExt cx="3060945" cy="3929953"/>
          </a:xfrm>
        </p:grpSpPr>
        <p:sp>
          <p:nvSpPr>
            <p:cNvPr id="50" name="Freeform 7">
              <a:extLst>
                <a:ext uri="{FF2B5EF4-FFF2-40B4-BE49-F238E27FC236}">
                  <a16:creationId xmlns:a16="http://schemas.microsoft.com/office/drawing/2014/main" id="{5CDBB5B8-6C7A-089A-C0BB-1920CC2B20B2}"/>
                </a:ext>
              </a:extLst>
            </p:cNvPr>
            <p:cNvSpPr>
              <a:spLocks/>
            </p:cNvSpPr>
            <p:nvPr/>
          </p:nvSpPr>
          <p:spPr bwMode="auto">
            <a:xfrm>
              <a:off x="462294" y="1341438"/>
              <a:ext cx="2888830" cy="946631"/>
            </a:xfrm>
            <a:custGeom>
              <a:avLst/>
              <a:gdLst>
                <a:gd name="T0" fmla="*/ 4021 w 4021"/>
                <a:gd name="T1" fmla="*/ 1317 h 1317"/>
                <a:gd name="T2" fmla="*/ 4021 w 4021"/>
                <a:gd name="T3" fmla="*/ 1317 h 1317"/>
                <a:gd name="T4" fmla="*/ 2010 w 4021"/>
                <a:gd name="T5" fmla="*/ 0 h 1317"/>
                <a:gd name="T6" fmla="*/ 0 w 4021"/>
                <a:gd name="T7" fmla="*/ 1317 h 1317"/>
                <a:gd name="T8" fmla="*/ 4021 w 4021"/>
                <a:gd name="T9" fmla="*/ 1317 h 1317"/>
              </a:gdLst>
              <a:ahLst/>
              <a:cxnLst>
                <a:cxn ang="0">
                  <a:pos x="T0" y="T1"/>
                </a:cxn>
                <a:cxn ang="0">
                  <a:pos x="T2" y="T3"/>
                </a:cxn>
                <a:cxn ang="0">
                  <a:pos x="T4" y="T5"/>
                </a:cxn>
                <a:cxn ang="0">
                  <a:pos x="T6" y="T7"/>
                </a:cxn>
                <a:cxn ang="0">
                  <a:pos x="T8" y="T9"/>
                </a:cxn>
              </a:cxnLst>
              <a:rect l="0" t="0" r="r" b="b"/>
              <a:pathLst>
                <a:path w="4021" h="1317">
                  <a:moveTo>
                    <a:pt x="4021" y="1317"/>
                  </a:moveTo>
                  <a:lnTo>
                    <a:pt x="4021" y="1317"/>
                  </a:lnTo>
                  <a:cubicBezTo>
                    <a:pt x="3733" y="492"/>
                    <a:pt x="2960" y="0"/>
                    <a:pt x="2010" y="0"/>
                  </a:cubicBezTo>
                  <a:cubicBezTo>
                    <a:pt x="1060" y="0"/>
                    <a:pt x="287" y="492"/>
                    <a:pt x="0" y="1317"/>
                  </a:cubicBezTo>
                  <a:lnTo>
                    <a:pt x="4021" y="1317"/>
                  </a:lnTo>
                  <a:close/>
                </a:path>
              </a:pathLst>
            </a:custGeom>
            <a:solidFill>
              <a:srgbClr val="43B02A"/>
            </a:solidFill>
            <a:ln w="0">
              <a:noFill/>
              <a:prstDash val="solid"/>
              <a:round/>
              <a:headEnd/>
              <a:tailEnd/>
            </a:ln>
          </p:spPr>
          <p:txBody>
            <a:bodyPr vert="horz" wrap="square" lIns="182880" tIns="91440" rIns="182880" bIns="91440" numCol="1" anchor="t" anchorCtr="0" compatLnSpc="1">
              <a:prstTxWarp prst="textNoShape">
                <a:avLst/>
              </a:prstTxWarp>
            </a:bodyPr>
            <a:lstStyle/>
            <a:p>
              <a:endParaRPr lang="en-US" sz="2600"/>
            </a:p>
          </p:txBody>
        </p:sp>
        <p:sp>
          <p:nvSpPr>
            <p:cNvPr id="51" name="Freeform 10">
              <a:extLst>
                <a:ext uri="{FF2B5EF4-FFF2-40B4-BE49-F238E27FC236}">
                  <a16:creationId xmlns:a16="http://schemas.microsoft.com/office/drawing/2014/main" id="{4EE45C33-7FF1-F73B-AB1D-8B90B4DAF7D4}"/>
                </a:ext>
              </a:extLst>
            </p:cNvPr>
            <p:cNvSpPr>
              <a:spLocks/>
            </p:cNvSpPr>
            <p:nvPr/>
          </p:nvSpPr>
          <p:spPr bwMode="auto">
            <a:xfrm>
              <a:off x="376236" y="2358937"/>
              <a:ext cx="3060945" cy="911195"/>
            </a:xfrm>
            <a:custGeom>
              <a:avLst/>
              <a:gdLst>
                <a:gd name="T0" fmla="*/ 0 w 4262"/>
                <a:gd name="T1" fmla="*/ 643 h 1268"/>
                <a:gd name="T2" fmla="*/ 0 w 4262"/>
                <a:gd name="T3" fmla="*/ 643 h 1268"/>
                <a:gd name="T4" fmla="*/ 85 w 4262"/>
                <a:gd name="T5" fmla="*/ 1268 h 1268"/>
                <a:gd name="T6" fmla="*/ 4178 w 4262"/>
                <a:gd name="T7" fmla="*/ 1268 h 1268"/>
                <a:gd name="T8" fmla="*/ 4262 w 4262"/>
                <a:gd name="T9" fmla="*/ 643 h 1268"/>
                <a:gd name="T10" fmla="*/ 4174 w 4262"/>
                <a:gd name="T11" fmla="*/ 0 h 1268"/>
                <a:gd name="T12" fmla="*/ 89 w 4262"/>
                <a:gd name="T13" fmla="*/ 0 h 1268"/>
                <a:gd name="T14" fmla="*/ 0 w 4262"/>
                <a:gd name="T15" fmla="*/ 643 h 1268"/>
                <a:gd name="T16" fmla="*/ 0 w 4262"/>
                <a:gd name="T17" fmla="*/ 643 h 1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62" h="1268">
                  <a:moveTo>
                    <a:pt x="0" y="643"/>
                  </a:moveTo>
                  <a:lnTo>
                    <a:pt x="0" y="643"/>
                  </a:lnTo>
                  <a:cubicBezTo>
                    <a:pt x="0" y="876"/>
                    <a:pt x="32" y="1082"/>
                    <a:pt x="85" y="1268"/>
                  </a:cubicBezTo>
                  <a:lnTo>
                    <a:pt x="4178" y="1268"/>
                  </a:lnTo>
                  <a:cubicBezTo>
                    <a:pt x="4230" y="1082"/>
                    <a:pt x="4262" y="876"/>
                    <a:pt x="4262" y="643"/>
                  </a:cubicBezTo>
                  <a:cubicBezTo>
                    <a:pt x="4262" y="412"/>
                    <a:pt x="4231" y="198"/>
                    <a:pt x="4174" y="0"/>
                  </a:cubicBezTo>
                  <a:lnTo>
                    <a:pt x="89" y="0"/>
                  </a:lnTo>
                  <a:cubicBezTo>
                    <a:pt x="31" y="198"/>
                    <a:pt x="0" y="412"/>
                    <a:pt x="0" y="643"/>
                  </a:cubicBezTo>
                  <a:lnTo>
                    <a:pt x="0" y="643"/>
                  </a:lnTo>
                  <a:close/>
                </a:path>
              </a:pathLst>
            </a:custGeom>
            <a:solidFill>
              <a:schemeClr val="accent3"/>
            </a:solidFill>
            <a:ln w="9525" cap="flat">
              <a:noFill/>
              <a:prstDash val="solid"/>
              <a:miter lim="800000"/>
              <a:headEnd/>
              <a:tailEnd/>
            </a:ln>
          </p:spPr>
          <p:txBody>
            <a:bodyPr vert="horz" wrap="square" lIns="182880" tIns="91440" rIns="182880" bIns="91440" numCol="1" anchor="t" anchorCtr="0" compatLnSpc="1">
              <a:prstTxWarp prst="textNoShape">
                <a:avLst/>
              </a:prstTxWarp>
            </a:bodyPr>
            <a:lstStyle/>
            <a:p>
              <a:endParaRPr lang="en-US" sz="2600"/>
            </a:p>
          </p:txBody>
        </p:sp>
        <p:sp>
          <p:nvSpPr>
            <p:cNvPr id="52" name="Freeform 12">
              <a:extLst>
                <a:ext uri="{FF2B5EF4-FFF2-40B4-BE49-F238E27FC236}">
                  <a16:creationId xmlns:a16="http://schemas.microsoft.com/office/drawing/2014/main" id="{11FDBCDC-9E17-ACA8-35F5-147327CD58DF}"/>
                </a:ext>
              </a:extLst>
            </p:cNvPr>
            <p:cNvSpPr>
              <a:spLocks/>
            </p:cNvSpPr>
            <p:nvPr/>
          </p:nvSpPr>
          <p:spPr bwMode="auto">
            <a:xfrm>
              <a:off x="958390" y="4324760"/>
              <a:ext cx="1894952" cy="946631"/>
            </a:xfrm>
            <a:custGeom>
              <a:avLst/>
              <a:gdLst>
                <a:gd name="T0" fmla="*/ 0 w 2640"/>
                <a:gd name="T1" fmla="*/ 0 h 1317"/>
                <a:gd name="T2" fmla="*/ 0 w 2640"/>
                <a:gd name="T3" fmla="*/ 0 h 1317"/>
                <a:gd name="T4" fmla="*/ 127 w 2640"/>
                <a:gd name="T5" fmla="*/ 630 h 1317"/>
                <a:gd name="T6" fmla="*/ 610 w 2640"/>
                <a:gd name="T7" fmla="*/ 1317 h 1317"/>
                <a:gd name="T8" fmla="*/ 2030 w 2640"/>
                <a:gd name="T9" fmla="*/ 1317 h 1317"/>
                <a:gd name="T10" fmla="*/ 2513 w 2640"/>
                <a:gd name="T11" fmla="*/ 630 h 1317"/>
                <a:gd name="T12" fmla="*/ 2640 w 2640"/>
                <a:gd name="T13" fmla="*/ 0 h 1317"/>
                <a:gd name="T14" fmla="*/ 0 w 2640"/>
                <a:gd name="T15" fmla="*/ 0 h 1317"/>
                <a:gd name="T16" fmla="*/ 0 w 2640"/>
                <a:gd name="T17" fmla="*/ 0 h 1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40" h="1317">
                  <a:moveTo>
                    <a:pt x="0" y="0"/>
                  </a:moveTo>
                  <a:lnTo>
                    <a:pt x="0" y="0"/>
                  </a:lnTo>
                  <a:cubicBezTo>
                    <a:pt x="77" y="190"/>
                    <a:pt x="127" y="394"/>
                    <a:pt x="127" y="630"/>
                  </a:cubicBezTo>
                  <a:cubicBezTo>
                    <a:pt x="127" y="857"/>
                    <a:pt x="340" y="1317"/>
                    <a:pt x="610" y="1317"/>
                  </a:cubicBezTo>
                  <a:lnTo>
                    <a:pt x="2030" y="1317"/>
                  </a:lnTo>
                  <a:cubicBezTo>
                    <a:pt x="2300" y="1317"/>
                    <a:pt x="2513" y="857"/>
                    <a:pt x="2513" y="630"/>
                  </a:cubicBezTo>
                  <a:cubicBezTo>
                    <a:pt x="2513" y="394"/>
                    <a:pt x="2563" y="190"/>
                    <a:pt x="2640" y="0"/>
                  </a:cubicBezTo>
                  <a:lnTo>
                    <a:pt x="0" y="0"/>
                  </a:lnTo>
                  <a:lnTo>
                    <a:pt x="0" y="0"/>
                  </a:lnTo>
                  <a:close/>
                </a:path>
              </a:pathLst>
            </a:custGeom>
            <a:solidFill>
              <a:srgbClr val="86BC25"/>
            </a:solidFill>
            <a:ln w="9525" cap="flat">
              <a:noFill/>
              <a:prstDash val="solid"/>
              <a:miter lim="800000"/>
              <a:headEnd/>
              <a:tailEnd/>
            </a:ln>
          </p:spPr>
          <p:txBody>
            <a:bodyPr vert="horz" wrap="square" lIns="182880" tIns="91440" rIns="182880" bIns="91440" numCol="1" anchor="t" anchorCtr="0" compatLnSpc="1">
              <a:prstTxWarp prst="textNoShape">
                <a:avLst/>
              </a:prstTxWarp>
            </a:bodyPr>
            <a:lstStyle/>
            <a:p>
              <a:endParaRPr lang="en-US" sz="2600"/>
            </a:p>
          </p:txBody>
        </p:sp>
        <p:sp>
          <p:nvSpPr>
            <p:cNvPr id="53" name="Freeform 14">
              <a:extLst>
                <a:ext uri="{FF2B5EF4-FFF2-40B4-BE49-F238E27FC236}">
                  <a16:creationId xmlns:a16="http://schemas.microsoft.com/office/drawing/2014/main" id="{53D210CA-0B35-215D-221F-CE9ED1708C00}"/>
                </a:ext>
              </a:extLst>
            </p:cNvPr>
            <p:cNvSpPr>
              <a:spLocks/>
            </p:cNvSpPr>
            <p:nvPr/>
          </p:nvSpPr>
          <p:spPr bwMode="auto">
            <a:xfrm>
              <a:off x="458920" y="3342691"/>
              <a:ext cx="2895579" cy="911195"/>
            </a:xfrm>
            <a:custGeom>
              <a:avLst/>
              <a:gdLst>
                <a:gd name="T0" fmla="*/ 3379 w 4032"/>
                <a:gd name="T1" fmla="*/ 1267 h 1267"/>
                <a:gd name="T2" fmla="*/ 3379 w 4032"/>
                <a:gd name="T3" fmla="*/ 1267 h 1267"/>
                <a:gd name="T4" fmla="*/ 4032 w 4032"/>
                <a:gd name="T5" fmla="*/ 0 h 1267"/>
                <a:gd name="T6" fmla="*/ 0 w 4032"/>
                <a:gd name="T7" fmla="*/ 0 h 1267"/>
                <a:gd name="T8" fmla="*/ 653 w 4032"/>
                <a:gd name="T9" fmla="*/ 1267 h 1267"/>
                <a:gd name="T10" fmla="*/ 3379 w 4032"/>
                <a:gd name="T11" fmla="*/ 1267 h 1267"/>
                <a:gd name="T12" fmla="*/ 3379 w 4032"/>
                <a:gd name="T13" fmla="*/ 1267 h 1267"/>
              </a:gdLst>
              <a:ahLst/>
              <a:cxnLst>
                <a:cxn ang="0">
                  <a:pos x="T0" y="T1"/>
                </a:cxn>
                <a:cxn ang="0">
                  <a:pos x="T2" y="T3"/>
                </a:cxn>
                <a:cxn ang="0">
                  <a:pos x="T4" y="T5"/>
                </a:cxn>
                <a:cxn ang="0">
                  <a:pos x="T6" y="T7"/>
                </a:cxn>
                <a:cxn ang="0">
                  <a:pos x="T8" y="T9"/>
                </a:cxn>
                <a:cxn ang="0">
                  <a:pos x="T10" y="T11"/>
                </a:cxn>
                <a:cxn ang="0">
                  <a:pos x="T12" y="T13"/>
                </a:cxn>
              </a:cxnLst>
              <a:rect l="0" t="0" r="r" b="b"/>
              <a:pathLst>
                <a:path w="4032" h="1267">
                  <a:moveTo>
                    <a:pt x="3379" y="1267"/>
                  </a:moveTo>
                  <a:lnTo>
                    <a:pt x="3379" y="1267"/>
                  </a:lnTo>
                  <a:cubicBezTo>
                    <a:pt x="3568" y="854"/>
                    <a:pt x="3869" y="495"/>
                    <a:pt x="4032" y="0"/>
                  </a:cubicBezTo>
                  <a:lnTo>
                    <a:pt x="0" y="0"/>
                  </a:lnTo>
                  <a:cubicBezTo>
                    <a:pt x="163" y="495"/>
                    <a:pt x="464" y="854"/>
                    <a:pt x="653" y="1267"/>
                  </a:cubicBezTo>
                  <a:lnTo>
                    <a:pt x="3379" y="1267"/>
                  </a:lnTo>
                  <a:lnTo>
                    <a:pt x="3379" y="1267"/>
                  </a:lnTo>
                  <a:close/>
                </a:path>
              </a:pathLst>
            </a:custGeom>
            <a:solidFill>
              <a:srgbClr val="D8E184"/>
            </a:solidFill>
            <a:ln w="9525" cap="flat">
              <a:solidFill>
                <a:srgbClr val="D8E184"/>
              </a:solidFill>
              <a:prstDash val="solid"/>
              <a:miter lim="800000"/>
              <a:headEnd/>
              <a:tailEnd/>
            </a:ln>
          </p:spPr>
          <p:txBody>
            <a:bodyPr vert="horz" wrap="square" lIns="182880" tIns="91440" rIns="182880" bIns="91440" numCol="1" anchor="t" anchorCtr="0" compatLnSpc="1">
              <a:prstTxWarp prst="textNoShape">
                <a:avLst/>
              </a:prstTxWarp>
            </a:bodyPr>
            <a:lstStyle/>
            <a:p>
              <a:endParaRPr lang="en-US" sz="2600" dirty="0"/>
            </a:p>
          </p:txBody>
        </p:sp>
      </p:grpSp>
      <p:sp>
        <p:nvSpPr>
          <p:cNvPr id="54" name="Freeform 5">
            <a:extLst>
              <a:ext uri="{FF2B5EF4-FFF2-40B4-BE49-F238E27FC236}">
                <a16:creationId xmlns:a16="http://schemas.microsoft.com/office/drawing/2014/main" id="{67A1C4F6-4A2F-6BFF-4285-E807BE4B6C4D}"/>
              </a:ext>
            </a:extLst>
          </p:cNvPr>
          <p:cNvSpPr>
            <a:spLocks/>
          </p:cNvSpPr>
          <p:nvPr/>
        </p:nvSpPr>
        <p:spPr bwMode="auto">
          <a:xfrm>
            <a:off x="10238231" y="4165730"/>
            <a:ext cx="3949268" cy="5124448"/>
          </a:xfrm>
          <a:custGeom>
            <a:avLst/>
            <a:gdLst>
              <a:gd name="T0" fmla="*/ 607 w 634"/>
              <a:gd name="T1" fmla="*/ 174 h 823"/>
              <a:gd name="T2" fmla="*/ 317 w 634"/>
              <a:gd name="T3" fmla="*/ 0 h 823"/>
              <a:gd name="T4" fmla="*/ 26 w 634"/>
              <a:gd name="T5" fmla="*/ 174 h 823"/>
              <a:gd name="T6" fmla="*/ 10 w 634"/>
              <a:gd name="T7" fmla="*/ 221 h 823"/>
              <a:gd name="T8" fmla="*/ 0 w 634"/>
              <a:gd name="T9" fmla="*/ 306 h 823"/>
              <a:gd name="T10" fmla="*/ 10 w 634"/>
              <a:gd name="T11" fmla="*/ 388 h 823"/>
              <a:gd name="T12" fmla="*/ 25 w 634"/>
              <a:gd name="T13" fmla="*/ 435 h 823"/>
              <a:gd name="T14" fmla="*/ 76 w 634"/>
              <a:gd name="T15" fmla="*/ 535 h 823"/>
              <a:gd name="T16" fmla="*/ 114 w 634"/>
              <a:gd name="T17" fmla="*/ 602 h 823"/>
              <a:gd name="T18" fmla="*/ 133 w 634"/>
              <a:gd name="T19" fmla="*/ 649 h 823"/>
              <a:gd name="T20" fmla="*/ 146 w 634"/>
              <a:gd name="T21" fmla="*/ 732 h 823"/>
              <a:gd name="T22" fmla="*/ 206 w 634"/>
              <a:gd name="T23" fmla="*/ 823 h 823"/>
              <a:gd name="T24" fmla="*/ 427 w 634"/>
              <a:gd name="T25" fmla="*/ 823 h 823"/>
              <a:gd name="T26" fmla="*/ 487 w 634"/>
              <a:gd name="T27" fmla="*/ 732 h 823"/>
              <a:gd name="T28" fmla="*/ 500 w 634"/>
              <a:gd name="T29" fmla="*/ 649 h 823"/>
              <a:gd name="T30" fmla="*/ 520 w 634"/>
              <a:gd name="T31" fmla="*/ 602 h 823"/>
              <a:gd name="T32" fmla="*/ 557 w 634"/>
              <a:gd name="T33" fmla="*/ 535 h 823"/>
              <a:gd name="T34" fmla="*/ 609 w 634"/>
              <a:gd name="T35" fmla="*/ 435 h 823"/>
              <a:gd name="T36" fmla="*/ 624 w 634"/>
              <a:gd name="T37" fmla="*/ 388 h 823"/>
              <a:gd name="T38" fmla="*/ 634 w 634"/>
              <a:gd name="T39" fmla="*/ 306 h 823"/>
              <a:gd name="T40" fmla="*/ 624 w 634"/>
              <a:gd name="T41" fmla="*/ 221 h 823"/>
              <a:gd name="T42" fmla="*/ 607 w 634"/>
              <a:gd name="T43" fmla="*/ 174 h 8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34" h="823">
                <a:moveTo>
                  <a:pt x="607" y="174"/>
                </a:moveTo>
                <a:cubicBezTo>
                  <a:pt x="560" y="66"/>
                  <a:pt x="451" y="0"/>
                  <a:pt x="317" y="0"/>
                </a:cubicBezTo>
                <a:cubicBezTo>
                  <a:pt x="183" y="0"/>
                  <a:pt x="74" y="66"/>
                  <a:pt x="26" y="174"/>
                </a:cubicBezTo>
                <a:cubicBezTo>
                  <a:pt x="10" y="221"/>
                  <a:pt x="10" y="221"/>
                  <a:pt x="10" y="221"/>
                </a:cubicBezTo>
                <a:cubicBezTo>
                  <a:pt x="3" y="248"/>
                  <a:pt x="0" y="276"/>
                  <a:pt x="0" y="306"/>
                </a:cubicBezTo>
                <a:cubicBezTo>
                  <a:pt x="0" y="335"/>
                  <a:pt x="3" y="361"/>
                  <a:pt x="10" y="388"/>
                </a:cubicBezTo>
                <a:cubicBezTo>
                  <a:pt x="25" y="435"/>
                  <a:pt x="25" y="435"/>
                  <a:pt x="25" y="435"/>
                </a:cubicBezTo>
                <a:cubicBezTo>
                  <a:pt x="39" y="472"/>
                  <a:pt x="58" y="504"/>
                  <a:pt x="76" y="535"/>
                </a:cubicBezTo>
                <a:cubicBezTo>
                  <a:pt x="89" y="556"/>
                  <a:pt x="103" y="579"/>
                  <a:pt x="114" y="602"/>
                </a:cubicBezTo>
                <a:cubicBezTo>
                  <a:pt x="133" y="649"/>
                  <a:pt x="133" y="649"/>
                  <a:pt x="133" y="649"/>
                </a:cubicBezTo>
                <a:cubicBezTo>
                  <a:pt x="142" y="676"/>
                  <a:pt x="146" y="704"/>
                  <a:pt x="146" y="732"/>
                </a:cubicBezTo>
                <a:cubicBezTo>
                  <a:pt x="146" y="764"/>
                  <a:pt x="177" y="823"/>
                  <a:pt x="206" y="823"/>
                </a:cubicBezTo>
                <a:cubicBezTo>
                  <a:pt x="427" y="823"/>
                  <a:pt x="427" y="823"/>
                  <a:pt x="427" y="823"/>
                </a:cubicBezTo>
                <a:cubicBezTo>
                  <a:pt x="456" y="823"/>
                  <a:pt x="487" y="764"/>
                  <a:pt x="487" y="732"/>
                </a:cubicBezTo>
                <a:cubicBezTo>
                  <a:pt x="487" y="704"/>
                  <a:pt x="491" y="676"/>
                  <a:pt x="500" y="649"/>
                </a:cubicBezTo>
                <a:cubicBezTo>
                  <a:pt x="520" y="602"/>
                  <a:pt x="520" y="602"/>
                  <a:pt x="520" y="602"/>
                </a:cubicBezTo>
                <a:cubicBezTo>
                  <a:pt x="531" y="579"/>
                  <a:pt x="544" y="556"/>
                  <a:pt x="557" y="535"/>
                </a:cubicBezTo>
                <a:cubicBezTo>
                  <a:pt x="576" y="504"/>
                  <a:pt x="595" y="472"/>
                  <a:pt x="609" y="435"/>
                </a:cubicBezTo>
                <a:cubicBezTo>
                  <a:pt x="624" y="388"/>
                  <a:pt x="624" y="388"/>
                  <a:pt x="624" y="388"/>
                </a:cubicBezTo>
                <a:cubicBezTo>
                  <a:pt x="631" y="361"/>
                  <a:pt x="634" y="334"/>
                  <a:pt x="634" y="306"/>
                </a:cubicBezTo>
                <a:cubicBezTo>
                  <a:pt x="634" y="277"/>
                  <a:pt x="630" y="248"/>
                  <a:pt x="624" y="221"/>
                </a:cubicBezTo>
                <a:lnTo>
                  <a:pt x="607" y="174"/>
                </a:lnTo>
                <a:close/>
              </a:path>
            </a:pathLst>
          </a:custGeom>
          <a:solidFill>
            <a:srgbClr val="FFFFFF"/>
          </a:solidFill>
          <a:ln w="44450">
            <a:solidFill>
              <a:srgbClr val="FFFFFF"/>
            </a:solidFill>
          </a:ln>
        </p:spPr>
        <p:txBody>
          <a:bodyPr vert="horz" wrap="square" lIns="182880" tIns="91440" rIns="182880" bIns="91440" numCol="1" anchor="t" anchorCtr="0" compatLnSpc="1">
            <a:prstTxWarp prst="textNoShape">
              <a:avLst/>
            </a:prstTxWarp>
          </a:bodyPr>
          <a:lstStyle/>
          <a:p>
            <a:endParaRPr lang="en-US" sz="3600"/>
          </a:p>
        </p:txBody>
      </p:sp>
      <p:sp>
        <p:nvSpPr>
          <p:cNvPr id="55" name="Freeform 1126">
            <a:extLst>
              <a:ext uri="{FF2B5EF4-FFF2-40B4-BE49-F238E27FC236}">
                <a16:creationId xmlns:a16="http://schemas.microsoft.com/office/drawing/2014/main" id="{53C79859-736E-B2A8-DB6D-5E77BC642DD5}"/>
              </a:ext>
            </a:extLst>
          </p:cNvPr>
          <p:cNvSpPr>
            <a:spLocks/>
          </p:cNvSpPr>
          <p:nvPr/>
        </p:nvSpPr>
        <p:spPr bwMode="auto">
          <a:xfrm flipH="1">
            <a:off x="15271037" y="3905196"/>
            <a:ext cx="8100000" cy="3265788"/>
          </a:xfrm>
          <a:prstGeom prst="roundRect">
            <a:avLst>
              <a:gd name="adj" fmla="val 10209"/>
            </a:avLst>
          </a:prstGeom>
          <a:solidFill>
            <a:srgbClr val="43B02A"/>
          </a:solidFill>
          <a:ln w="25400">
            <a:noFill/>
          </a:ln>
        </p:spPr>
        <p:txBody>
          <a:bodyPr lIns="1080000"/>
          <a:lstStyle/>
          <a:p>
            <a:r>
              <a:rPr lang="en-US" sz="3200" b="1" dirty="0">
                <a:solidFill>
                  <a:schemeClr val="bg1"/>
                </a:solidFill>
                <a:latin typeface="+mj-lt"/>
              </a:rPr>
              <a:t>Advisory &amp; Mentoring</a:t>
            </a:r>
            <a:br>
              <a:rPr lang="en-US" sz="3200" dirty="0">
                <a:solidFill>
                  <a:schemeClr val="bg1"/>
                </a:solidFill>
                <a:latin typeface="+mj-lt"/>
              </a:rPr>
            </a:br>
            <a:r>
              <a:rPr lang="en-US" sz="3200" dirty="0">
                <a:solidFill>
                  <a:schemeClr val="bg1"/>
                </a:solidFill>
                <a:latin typeface="+mj-lt"/>
              </a:rPr>
              <a:t>Tailored mentoring and coaching from Deloitte professionals, covering business planning, financial modeling, fundability analysis, and investment readiness to prepare startups for sustainable growth.</a:t>
            </a:r>
            <a:endParaRPr lang="en-US" altLang="zh-CN" sz="2800" dirty="0">
              <a:solidFill>
                <a:schemeClr val="bg1"/>
              </a:solidFill>
              <a:latin typeface="+mj-lt"/>
              <a:ea typeface="Verdana" panose="020B0604030504040204" pitchFamily="34" charset="0"/>
              <a:cs typeface="Verdana" panose="020B0604030504040204" pitchFamily="34" charset="0"/>
            </a:endParaRPr>
          </a:p>
        </p:txBody>
      </p:sp>
      <p:sp>
        <p:nvSpPr>
          <p:cNvPr id="56" name="Freeform 1126">
            <a:extLst>
              <a:ext uri="{FF2B5EF4-FFF2-40B4-BE49-F238E27FC236}">
                <a16:creationId xmlns:a16="http://schemas.microsoft.com/office/drawing/2014/main" id="{B680112F-F7FA-F6DF-9334-6E39939629EC}"/>
              </a:ext>
            </a:extLst>
          </p:cNvPr>
          <p:cNvSpPr>
            <a:spLocks/>
          </p:cNvSpPr>
          <p:nvPr/>
        </p:nvSpPr>
        <p:spPr bwMode="auto">
          <a:xfrm flipH="1">
            <a:off x="15259659" y="8359264"/>
            <a:ext cx="8100000" cy="3267568"/>
          </a:xfrm>
          <a:prstGeom prst="roundRect">
            <a:avLst>
              <a:gd name="adj" fmla="val 9576"/>
            </a:avLst>
          </a:prstGeom>
          <a:solidFill>
            <a:srgbClr val="E3E48D"/>
          </a:solidFill>
          <a:ln w="25400">
            <a:noFill/>
          </a:ln>
        </p:spPr>
        <p:txBody>
          <a:bodyPr lIns="1080000"/>
          <a:lstStyle/>
          <a:p>
            <a:r>
              <a:rPr lang="da-DK" altLang="zh-CN" sz="3200" b="1" dirty="0">
                <a:latin typeface="+mj-lt"/>
                <a:ea typeface="Verdana" panose="020B0604030504040204" pitchFamily="34" charset="0"/>
                <a:cs typeface="Verdana" panose="020B0604030504040204" pitchFamily="34" charset="0"/>
              </a:rPr>
              <a:t>Investor Engagement</a:t>
            </a:r>
          </a:p>
          <a:p>
            <a:r>
              <a:rPr lang="en-US" altLang="zh-CN" sz="3200" dirty="0">
                <a:latin typeface="+mj-lt"/>
                <a:ea typeface="Verdana" panose="020B0604030504040204" pitchFamily="34" charset="0"/>
                <a:cs typeface="Verdana" panose="020B0604030504040204" pitchFamily="34" charset="0"/>
              </a:rPr>
              <a:t>Introductions to venture capital funds, family offices, and strategic investors, facilitating early discussions that can lead to funding opportunities and long-term partnerships.</a:t>
            </a:r>
          </a:p>
        </p:txBody>
      </p:sp>
      <p:sp>
        <p:nvSpPr>
          <p:cNvPr id="57" name="Freeform 1126">
            <a:extLst>
              <a:ext uri="{FF2B5EF4-FFF2-40B4-BE49-F238E27FC236}">
                <a16:creationId xmlns:a16="http://schemas.microsoft.com/office/drawing/2014/main" id="{004B1246-DF5E-BEC1-5B98-8F081D94B3D9}"/>
              </a:ext>
            </a:extLst>
          </p:cNvPr>
          <p:cNvSpPr>
            <a:spLocks/>
          </p:cNvSpPr>
          <p:nvPr/>
        </p:nvSpPr>
        <p:spPr bwMode="auto">
          <a:xfrm>
            <a:off x="967467" y="8615465"/>
            <a:ext cx="8100000" cy="3632582"/>
          </a:xfrm>
          <a:prstGeom prst="roundRect">
            <a:avLst>
              <a:gd name="adj" fmla="val 9576"/>
            </a:avLst>
          </a:prstGeom>
          <a:solidFill>
            <a:srgbClr val="FBF86E"/>
          </a:solidFill>
          <a:ln w="25400">
            <a:noFill/>
          </a:ln>
        </p:spPr>
        <p:txBody>
          <a:bodyPr lIns="180000" rIns="1080000"/>
          <a:lstStyle/>
          <a:p>
            <a:r>
              <a:rPr lang="da-DK" altLang="zh-CN" sz="3200" b="1" dirty="0">
                <a:latin typeface="+mj-lt"/>
                <a:ea typeface="Verdana" panose="020B0604030504040204" pitchFamily="34" charset="0"/>
                <a:cs typeface="Verdana" panose="020B0604030504040204" pitchFamily="34" charset="0"/>
              </a:rPr>
              <a:t>Industry Connections</a:t>
            </a:r>
          </a:p>
          <a:p>
            <a:r>
              <a:rPr lang="en-US" altLang="zh-CN" sz="3200" dirty="0">
                <a:latin typeface="+mj-lt"/>
                <a:ea typeface="Verdana" panose="020B0604030504040204" pitchFamily="34" charset="0"/>
                <a:cs typeface="Verdana" panose="020B0604030504040204" pitchFamily="34" charset="0"/>
              </a:rPr>
              <a:t>Direct links to major industry players, corporates, and stakeholders, enabling valuable feedback, networking, and the opportunity to run Proof of Concept (PoC) projects in real business environments.</a:t>
            </a:r>
          </a:p>
        </p:txBody>
      </p:sp>
      <p:sp>
        <p:nvSpPr>
          <p:cNvPr id="58" name="Oval 57">
            <a:extLst>
              <a:ext uri="{FF2B5EF4-FFF2-40B4-BE49-F238E27FC236}">
                <a16:creationId xmlns:a16="http://schemas.microsoft.com/office/drawing/2014/main" id="{5A96D9F2-FB30-A723-D7F5-BAC0391A9D21}"/>
              </a:ext>
            </a:extLst>
          </p:cNvPr>
          <p:cNvSpPr/>
          <p:nvPr/>
        </p:nvSpPr>
        <p:spPr bwMode="gray">
          <a:xfrm>
            <a:off x="8293092" y="7812755"/>
            <a:ext cx="1565050" cy="1565050"/>
          </a:xfrm>
          <a:prstGeom prst="ellipse">
            <a:avLst/>
          </a:prstGeom>
          <a:solidFill>
            <a:schemeClr val="tx1"/>
          </a:solidFill>
          <a:ln w="19050" algn="ctr">
            <a:noFill/>
            <a:miter lim="800000"/>
            <a:headEnd/>
            <a:tailEnd/>
          </a:ln>
        </p:spPr>
        <p:txBody>
          <a:bodyPr wrap="square" lIns="177800" tIns="177800" rIns="177800" bIns="177800" rtlCol="0" anchor="ctr"/>
          <a:lstStyle/>
          <a:p>
            <a:pPr algn="ctr">
              <a:buFont typeface="Wingdings 2" pitchFamily="18" charset="2"/>
              <a:buNone/>
            </a:pPr>
            <a:endParaRPr lang="en-US" sz="3200" b="1" dirty="0">
              <a:solidFill>
                <a:schemeClr val="bg1"/>
              </a:solidFill>
            </a:endParaRPr>
          </a:p>
        </p:txBody>
      </p:sp>
      <p:sp>
        <p:nvSpPr>
          <p:cNvPr id="59" name="Oval 58">
            <a:extLst>
              <a:ext uri="{FF2B5EF4-FFF2-40B4-BE49-F238E27FC236}">
                <a16:creationId xmlns:a16="http://schemas.microsoft.com/office/drawing/2014/main" id="{651CB054-88EF-1F9F-009E-0D1220BD7FC8}"/>
              </a:ext>
            </a:extLst>
          </p:cNvPr>
          <p:cNvSpPr/>
          <p:nvPr/>
        </p:nvSpPr>
        <p:spPr bwMode="gray">
          <a:xfrm>
            <a:off x="14508172" y="3142317"/>
            <a:ext cx="1565050" cy="1565050"/>
          </a:xfrm>
          <a:prstGeom prst="ellipse">
            <a:avLst/>
          </a:prstGeom>
          <a:solidFill>
            <a:schemeClr val="tx1"/>
          </a:solidFill>
          <a:ln w="19050" algn="ctr">
            <a:noFill/>
            <a:miter lim="800000"/>
            <a:headEnd/>
            <a:tailEnd/>
          </a:ln>
        </p:spPr>
        <p:txBody>
          <a:bodyPr wrap="square" lIns="177800" tIns="177800" rIns="177800" bIns="177800" rtlCol="0" anchor="ctr"/>
          <a:lstStyle/>
          <a:p>
            <a:pPr algn="ctr">
              <a:buFont typeface="Wingdings 2" pitchFamily="18" charset="2"/>
              <a:buNone/>
            </a:pPr>
            <a:endParaRPr lang="en-US" sz="3200" b="1" dirty="0">
              <a:solidFill>
                <a:schemeClr val="bg1"/>
              </a:solidFill>
            </a:endParaRPr>
          </a:p>
        </p:txBody>
      </p:sp>
      <p:sp>
        <p:nvSpPr>
          <p:cNvPr id="60" name="Oval 59">
            <a:extLst>
              <a:ext uri="{FF2B5EF4-FFF2-40B4-BE49-F238E27FC236}">
                <a16:creationId xmlns:a16="http://schemas.microsoft.com/office/drawing/2014/main" id="{FAA39E74-C3F2-6A89-9A3D-FF3B0585EFE0}"/>
              </a:ext>
            </a:extLst>
          </p:cNvPr>
          <p:cNvSpPr/>
          <p:nvPr/>
        </p:nvSpPr>
        <p:spPr bwMode="gray">
          <a:xfrm>
            <a:off x="14573245" y="7534163"/>
            <a:ext cx="1565050" cy="1565050"/>
          </a:xfrm>
          <a:prstGeom prst="ellipse">
            <a:avLst/>
          </a:prstGeom>
          <a:solidFill>
            <a:schemeClr val="tx1"/>
          </a:solidFill>
          <a:ln w="19050" algn="ctr">
            <a:noFill/>
            <a:miter lim="800000"/>
            <a:headEnd/>
            <a:tailEnd/>
          </a:ln>
        </p:spPr>
        <p:txBody>
          <a:bodyPr wrap="square" lIns="177800" tIns="177800" rIns="177800" bIns="177800" rtlCol="0" anchor="ctr"/>
          <a:lstStyle/>
          <a:p>
            <a:pPr algn="ctr">
              <a:buFont typeface="Wingdings 2" pitchFamily="18" charset="2"/>
              <a:buNone/>
            </a:pPr>
            <a:endParaRPr lang="en-US" sz="3200" b="1" dirty="0">
              <a:solidFill>
                <a:schemeClr val="bg1"/>
              </a:solidFill>
            </a:endParaRPr>
          </a:p>
        </p:txBody>
      </p:sp>
      <p:sp>
        <p:nvSpPr>
          <p:cNvPr id="61" name="Freeform 1126">
            <a:extLst>
              <a:ext uri="{FF2B5EF4-FFF2-40B4-BE49-F238E27FC236}">
                <a16:creationId xmlns:a16="http://schemas.microsoft.com/office/drawing/2014/main" id="{306B8E60-F609-6F9F-EEDE-1E86001CD051}"/>
              </a:ext>
            </a:extLst>
          </p:cNvPr>
          <p:cNvSpPr>
            <a:spLocks/>
          </p:cNvSpPr>
          <p:nvPr/>
        </p:nvSpPr>
        <p:spPr bwMode="auto">
          <a:xfrm>
            <a:off x="971972" y="4035469"/>
            <a:ext cx="8102774" cy="3632582"/>
          </a:xfrm>
          <a:prstGeom prst="roundRect">
            <a:avLst>
              <a:gd name="adj" fmla="val 6979"/>
            </a:avLst>
          </a:prstGeom>
          <a:solidFill>
            <a:schemeClr val="tx1"/>
          </a:solidFill>
          <a:ln w="25400">
            <a:solidFill>
              <a:schemeClr val="tx1">
                <a:lumMod val="50000"/>
                <a:lumOff val="50000"/>
              </a:schemeClr>
            </a:solidFill>
          </a:ln>
        </p:spPr>
        <p:txBody>
          <a:bodyPr lIns="180000" rIns="1080000"/>
          <a:lstStyle/>
          <a:p>
            <a:r>
              <a:rPr lang="da-DK" altLang="zh-CN" sz="3200" b="1" dirty="0">
                <a:solidFill>
                  <a:schemeClr val="bg1">
                    <a:lumMod val="50000"/>
                  </a:schemeClr>
                </a:solidFill>
                <a:latin typeface="+mj-lt"/>
                <a:ea typeface="Verdana" panose="020B0604030504040204" pitchFamily="34" charset="0"/>
                <a:cs typeface="Verdana" panose="020B0604030504040204" pitchFamily="34" charset="0"/>
              </a:rPr>
              <a:t>Office Space &amp; Facilities</a:t>
            </a:r>
          </a:p>
          <a:p>
            <a:r>
              <a:rPr lang="en-US" sz="3200" dirty="0">
                <a:solidFill>
                  <a:schemeClr val="bg1"/>
                </a:solidFill>
                <a:latin typeface="+mj-lt"/>
              </a:rPr>
              <a:t>Access to fully equipped office infrastructure in the </a:t>
            </a:r>
            <a:r>
              <a:rPr lang="en-US" sz="3200" dirty="0" err="1">
                <a:solidFill>
                  <a:schemeClr val="bg1"/>
                </a:solidFill>
                <a:latin typeface="+mj-lt"/>
              </a:rPr>
              <a:t>Brainzone</a:t>
            </a:r>
            <a:r>
              <a:rPr lang="en-US" sz="3200" dirty="0">
                <a:solidFill>
                  <a:schemeClr val="bg1"/>
                </a:solidFill>
                <a:latin typeface="+mj-lt"/>
              </a:rPr>
              <a:t> Hub, including reception, printing, and meeting rooms, providing startups with a professional environment to </a:t>
            </a:r>
            <a:r>
              <a:rPr lang="en-US" sz="3200" dirty="0">
                <a:latin typeface="+mj-lt"/>
              </a:rPr>
              <a:t>collaborate and grow.</a:t>
            </a:r>
            <a:endParaRPr lang="en-US" altLang="zh-CN" sz="3200" dirty="0">
              <a:solidFill>
                <a:srgbClr val="000000"/>
              </a:solidFill>
              <a:latin typeface="+mj-lt"/>
              <a:ea typeface="Verdana" panose="020B0604030504040204" pitchFamily="34" charset="0"/>
              <a:cs typeface="Verdana" panose="020B0604030504040204" pitchFamily="34" charset="0"/>
            </a:endParaRPr>
          </a:p>
        </p:txBody>
      </p:sp>
      <p:grpSp>
        <p:nvGrpSpPr>
          <p:cNvPr id="63" name="组合 17">
            <a:extLst>
              <a:ext uri="{FF2B5EF4-FFF2-40B4-BE49-F238E27FC236}">
                <a16:creationId xmlns:a16="http://schemas.microsoft.com/office/drawing/2014/main" id="{35B11416-C101-15E7-3232-7B7850E767D4}"/>
              </a:ext>
            </a:extLst>
          </p:cNvPr>
          <p:cNvGrpSpPr/>
          <p:nvPr/>
        </p:nvGrpSpPr>
        <p:grpSpPr>
          <a:xfrm>
            <a:off x="11391499" y="9566292"/>
            <a:ext cx="1642728" cy="1541388"/>
            <a:chOff x="5646772" y="5220836"/>
            <a:chExt cx="1041305" cy="977067"/>
          </a:xfrm>
          <a:solidFill>
            <a:schemeClr val="bg1">
              <a:lumMod val="50000"/>
            </a:schemeClr>
          </a:solidFill>
        </p:grpSpPr>
        <p:sp>
          <p:nvSpPr>
            <p:cNvPr id="64" name="išľîḑe">
              <a:extLst>
                <a:ext uri="{FF2B5EF4-FFF2-40B4-BE49-F238E27FC236}">
                  <a16:creationId xmlns:a16="http://schemas.microsoft.com/office/drawing/2014/main" id="{205D9AF0-C2FD-9101-218D-56DBCACE267C}"/>
                </a:ext>
              </a:extLst>
            </p:cNvPr>
            <p:cNvSpPr/>
            <p:nvPr/>
          </p:nvSpPr>
          <p:spPr bwMode="auto">
            <a:xfrm>
              <a:off x="5646772" y="5220836"/>
              <a:ext cx="1034543" cy="476702"/>
            </a:xfrm>
            <a:custGeom>
              <a:avLst/>
              <a:gdLst>
                <a:gd name="T0" fmla="*/ 166 w 183"/>
                <a:gd name="T1" fmla="*/ 0 h 84"/>
                <a:gd name="T2" fmla="*/ 17 w 183"/>
                <a:gd name="T3" fmla="*/ 0 h 84"/>
                <a:gd name="T4" fmla="*/ 2 w 183"/>
                <a:gd name="T5" fmla="*/ 24 h 84"/>
                <a:gd name="T6" fmla="*/ 17 w 183"/>
                <a:gd name="T7" fmla="*/ 49 h 84"/>
                <a:gd name="T8" fmla="*/ 67 w 183"/>
                <a:gd name="T9" fmla="*/ 49 h 84"/>
                <a:gd name="T10" fmla="*/ 13 w 183"/>
                <a:gd name="T11" fmla="*/ 59 h 84"/>
                <a:gd name="T12" fmla="*/ 3 w 183"/>
                <a:gd name="T13" fmla="*/ 75 h 84"/>
                <a:gd name="T14" fmla="*/ 17 w 183"/>
                <a:gd name="T15" fmla="*/ 84 h 84"/>
                <a:gd name="T16" fmla="*/ 22 w 183"/>
                <a:gd name="T17" fmla="*/ 82 h 84"/>
                <a:gd name="T18" fmla="*/ 171 w 183"/>
                <a:gd name="T19" fmla="*/ 33 h 84"/>
                <a:gd name="T20" fmla="*/ 182 w 183"/>
                <a:gd name="T21" fmla="*/ 14 h 84"/>
                <a:gd name="T22" fmla="*/ 166 w 183"/>
                <a:gd name="T23"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3" h="84">
                  <a:moveTo>
                    <a:pt x="166" y="0"/>
                  </a:moveTo>
                  <a:cubicBezTo>
                    <a:pt x="17" y="0"/>
                    <a:pt x="17" y="0"/>
                    <a:pt x="17" y="0"/>
                  </a:cubicBezTo>
                  <a:cubicBezTo>
                    <a:pt x="9" y="0"/>
                    <a:pt x="2" y="16"/>
                    <a:pt x="2" y="24"/>
                  </a:cubicBezTo>
                  <a:cubicBezTo>
                    <a:pt x="2" y="33"/>
                    <a:pt x="9" y="49"/>
                    <a:pt x="17" y="49"/>
                  </a:cubicBezTo>
                  <a:cubicBezTo>
                    <a:pt x="67" y="49"/>
                    <a:pt x="67" y="49"/>
                    <a:pt x="67" y="49"/>
                  </a:cubicBezTo>
                  <a:cubicBezTo>
                    <a:pt x="13" y="59"/>
                    <a:pt x="13" y="59"/>
                    <a:pt x="13" y="59"/>
                  </a:cubicBezTo>
                  <a:cubicBezTo>
                    <a:pt x="4" y="62"/>
                    <a:pt x="0" y="67"/>
                    <a:pt x="3" y="75"/>
                  </a:cubicBezTo>
                  <a:cubicBezTo>
                    <a:pt x="5" y="82"/>
                    <a:pt x="11" y="84"/>
                    <a:pt x="17" y="84"/>
                  </a:cubicBezTo>
                  <a:cubicBezTo>
                    <a:pt x="19" y="84"/>
                    <a:pt x="21" y="83"/>
                    <a:pt x="22" y="82"/>
                  </a:cubicBezTo>
                  <a:cubicBezTo>
                    <a:pt x="171" y="33"/>
                    <a:pt x="171" y="33"/>
                    <a:pt x="171" y="33"/>
                  </a:cubicBezTo>
                  <a:cubicBezTo>
                    <a:pt x="178" y="31"/>
                    <a:pt x="183" y="22"/>
                    <a:pt x="182" y="14"/>
                  </a:cubicBezTo>
                  <a:cubicBezTo>
                    <a:pt x="181" y="7"/>
                    <a:pt x="174" y="0"/>
                    <a:pt x="16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defTabSz="1828800">
                <a:defRPr/>
              </a:pPr>
              <a:endParaRPr sz="2600" kern="0">
                <a:solidFill>
                  <a:srgbClr val="000000"/>
                </a:solidFill>
                <a:latin typeface="Arial"/>
                <a:ea typeface="微软雅黑"/>
              </a:endParaRPr>
            </a:p>
          </p:txBody>
        </p:sp>
        <p:sp>
          <p:nvSpPr>
            <p:cNvPr id="65" name="i$líḓe">
              <a:extLst>
                <a:ext uri="{FF2B5EF4-FFF2-40B4-BE49-F238E27FC236}">
                  <a16:creationId xmlns:a16="http://schemas.microsoft.com/office/drawing/2014/main" id="{AC25DD19-8D6D-6E91-B9B5-E6E793F007C4}"/>
                </a:ext>
              </a:extLst>
            </p:cNvPr>
            <p:cNvSpPr/>
            <p:nvPr/>
          </p:nvSpPr>
          <p:spPr bwMode="auto">
            <a:xfrm>
              <a:off x="5653534" y="5494684"/>
              <a:ext cx="1034543" cy="703219"/>
            </a:xfrm>
            <a:custGeom>
              <a:avLst/>
              <a:gdLst>
                <a:gd name="T0" fmla="*/ 165 w 183"/>
                <a:gd name="T1" fmla="*/ 62 h 124"/>
                <a:gd name="T2" fmla="*/ 115 w 183"/>
                <a:gd name="T3" fmla="*/ 62 h 124"/>
                <a:gd name="T4" fmla="*/ 170 w 183"/>
                <a:gd name="T5" fmla="*/ 38 h 124"/>
                <a:gd name="T6" fmla="*/ 180 w 183"/>
                <a:gd name="T7" fmla="*/ 14 h 124"/>
                <a:gd name="T8" fmla="*/ 160 w 183"/>
                <a:gd name="T9" fmla="*/ 3 h 124"/>
                <a:gd name="T10" fmla="*/ 12 w 183"/>
                <a:gd name="T11" fmla="*/ 50 h 124"/>
                <a:gd name="T12" fmla="*/ 1 w 183"/>
                <a:gd name="T13" fmla="*/ 70 h 124"/>
                <a:gd name="T14" fmla="*/ 16 w 183"/>
                <a:gd name="T15" fmla="*/ 87 h 124"/>
                <a:gd name="T16" fmla="*/ 30 w 183"/>
                <a:gd name="T17" fmla="*/ 87 h 124"/>
                <a:gd name="T18" fmla="*/ 54 w 183"/>
                <a:gd name="T19" fmla="*/ 124 h 124"/>
                <a:gd name="T20" fmla="*/ 127 w 183"/>
                <a:gd name="T21" fmla="*/ 124 h 124"/>
                <a:gd name="T22" fmla="*/ 151 w 183"/>
                <a:gd name="T23" fmla="*/ 87 h 124"/>
                <a:gd name="T24" fmla="*/ 165 w 183"/>
                <a:gd name="T25" fmla="*/ 87 h 124"/>
                <a:gd name="T26" fmla="*/ 181 w 183"/>
                <a:gd name="T27" fmla="*/ 75 h 124"/>
                <a:gd name="T28" fmla="*/ 165 w 183"/>
                <a:gd name="T29" fmla="*/ 62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3" h="124">
                  <a:moveTo>
                    <a:pt x="165" y="62"/>
                  </a:moveTo>
                  <a:cubicBezTo>
                    <a:pt x="115" y="62"/>
                    <a:pt x="115" y="62"/>
                    <a:pt x="115" y="62"/>
                  </a:cubicBezTo>
                  <a:cubicBezTo>
                    <a:pt x="170" y="38"/>
                    <a:pt x="170" y="38"/>
                    <a:pt x="170" y="38"/>
                  </a:cubicBezTo>
                  <a:cubicBezTo>
                    <a:pt x="178" y="35"/>
                    <a:pt x="183" y="23"/>
                    <a:pt x="180" y="14"/>
                  </a:cubicBezTo>
                  <a:cubicBezTo>
                    <a:pt x="177" y="6"/>
                    <a:pt x="169" y="0"/>
                    <a:pt x="160" y="3"/>
                  </a:cubicBezTo>
                  <a:cubicBezTo>
                    <a:pt x="12" y="50"/>
                    <a:pt x="12" y="50"/>
                    <a:pt x="12" y="50"/>
                  </a:cubicBezTo>
                  <a:cubicBezTo>
                    <a:pt x="4" y="52"/>
                    <a:pt x="0" y="63"/>
                    <a:pt x="1" y="70"/>
                  </a:cubicBezTo>
                  <a:cubicBezTo>
                    <a:pt x="2" y="78"/>
                    <a:pt x="9" y="87"/>
                    <a:pt x="16" y="87"/>
                  </a:cubicBezTo>
                  <a:cubicBezTo>
                    <a:pt x="30" y="87"/>
                    <a:pt x="30" y="87"/>
                    <a:pt x="30" y="87"/>
                  </a:cubicBezTo>
                  <a:cubicBezTo>
                    <a:pt x="54" y="124"/>
                    <a:pt x="54" y="124"/>
                    <a:pt x="54" y="124"/>
                  </a:cubicBezTo>
                  <a:cubicBezTo>
                    <a:pt x="127" y="124"/>
                    <a:pt x="127" y="124"/>
                    <a:pt x="127" y="124"/>
                  </a:cubicBezTo>
                  <a:cubicBezTo>
                    <a:pt x="151" y="87"/>
                    <a:pt x="151" y="87"/>
                    <a:pt x="151" y="87"/>
                  </a:cubicBezTo>
                  <a:cubicBezTo>
                    <a:pt x="165" y="87"/>
                    <a:pt x="165" y="87"/>
                    <a:pt x="165" y="87"/>
                  </a:cubicBezTo>
                  <a:cubicBezTo>
                    <a:pt x="174" y="87"/>
                    <a:pt x="181" y="83"/>
                    <a:pt x="181" y="75"/>
                  </a:cubicBezTo>
                  <a:cubicBezTo>
                    <a:pt x="181" y="66"/>
                    <a:pt x="174" y="62"/>
                    <a:pt x="165" y="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defTabSz="1828800">
                <a:defRPr/>
              </a:pPr>
              <a:endParaRPr sz="2600" kern="0">
                <a:solidFill>
                  <a:srgbClr val="000000"/>
                </a:solidFill>
                <a:latin typeface="Arial"/>
                <a:ea typeface="微软雅黑"/>
              </a:endParaRPr>
            </a:p>
          </p:txBody>
        </p:sp>
      </p:grpSp>
      <p:sp>
        <p:nvSpPr>
          <p:cNvPr id="66" name="îšḷîďê">
            <a:extLst>
              <a:ext uri="{FF2B5EF4-FFF2-40B4-BE49-F238E27FC236}">
                <a16:creationId xmlns:a16="http://schemas.microsoft.com/office/drawing/2014/main" id="{D054ACC8-6592-ABFE-2F56-D04E769A2B85}"/>
              </a:ext>
            </a:extLst>
          </p:cNvPr>
          <p:cNvSpPr/>
          <p:nvPr/>
        </p:nvSpPr>
        <p:spPr bwMode="auto">
          <a:xfrm>
            <a:off x="11271638" y="6566180"/>
            <a:ext cx="1882454" cy="2188108"/>
          </a:xfrm>
          <a:custGeom>
            <a:avLst/>
            <a:gdLst>
              <a:gd name="T0" fmla="*/ 13 w 232"/>
              <a:gd name="T1" fmla="*/ 38 h 269"/>
              <a:gd name="T2" fmla="*/ 4 w 232"/>
              <a:gd name="T3" fmla="*/ 37 h 269"/>
              <a:gd name="T4" fmla="*/ 3 w 232"/>
              <a:gd name="T5" fmla="*/ 46 h 269"/>
              <a:gd name="T6" fmla="*/ 6 w 232"/>
              <a:gd name="T7" fmla="*/ 51 h 269"/>
              <a:gd name="T8" fmla="*/ 77 w 232"/>
              <a:gd name="T9" fmla="*/ 265 h 269"/>
              <a:gd name="T10" fmla="*/ 83 w 232"/>
              <a:gd name="T11" fmla="*/ 269 h 269"/>
              <a:gd name="T12" fmla="*/ 85 w 232"/>
              <a:gd name="T13" fmla="*/ 269 h 269"/>
              <a:gd name="T14" fmla="*/ 89 w 232"/>
              <a:gd name="T15" fmla="*/ 260 h 269"/>
              <a:gd name="T16" fmla="*/ 24 w 232"/>
              <a:gd name="T17" fmla="*/ 63 h 269"/>
              <a:gd name="T18" fmla="*/ 76 w 232"/>
              <a:gd name="T19" fmla="*/ 69 h 269"/>
              <a:gd name="T20" fmla="*/ 85 w 232"/>
              <a:gd name="T21" fmla="*/ 64 h 269"/>
              <a:gd name="T22" fmla="*/ 113 w 232"/>
              <a:gd name="T23" fmla="*/ 73 h 269"/>
              <a:gd name="T24" fmla="*/ 145 w 232"/>
              <a:gd name="T25" fmla="*/ 62 h 269"/>
              <a:gd name="T26" fmla="*/ 161 w 232"/>
              <a:gd name="T27" fmla="*/ 68 h 269"/>
              <a:gd name="T28" fmla="*/ 210 w 232"/>
              <a:gd name="T29" fmla="*/ 65 h 269"/>
              <a:gd name="T30" fmla="*/ 146 w 232"/>
              <a:gd name="T31" fmla="*/ 260 h 269"/>
              <a:gd name="T32" fmla="*/ 150 w 232"/>
              <a:gd name="T33" fmla="*/ 269 h 269"/>
              <a:gd name="T34" fmla="*/ 152 w 232"/>
              <a:gd name="T35" fmla="*/ 269 h 269"/>
              <a:gd name="T36" fmla="*/ 158 w 232"/>
              <a:gd name="T37" fmla="*/ 265 h 269"/>
              <a:gd name="T38" fmla="*/ 228 w 232"/>
              <a:gd name="T39" fmla="*/ 50 h 269"/>
              <a:gd name="T40" fmla="*/ 230 w 232"/>
              <a:gd name="T41" fmla="*/ 48 h 269"/>
              <a:gd name="T42" fmla="*/ 229 w 232"/>
              <a:gd name="T43" fmla="*/ 39 h 269"/>
              <a:gd name="T44" fmla="*/ 220 w 232"/>
              <a:gd name="T45" fmla="*/ 40 h 269"/>
              <a:gd name="T46" fmla="*/ 165 w 232"/>
              <a:gd name="T47" fmla="*/ 55 h 269"/>
              <a:gd name="T48" fmla="*/ 154 w 232"/>
              <a:gd name="T49" fmla="*/ 52 h 269"/>
              <a:gd name="T50" fmla="*/ 160 w 232"/>
              <a:gd name="T51" fmla="*/ 31 h 269"/>
              <a:gd name="T52" fmla="*/ 146 w 232"/>
              <a:gd name="T53" fmla="*/ 3 h 269"/>
              <a:gd name="T54" fmla="*/ 132 w 232"/>
              <a:gd name="T55" fmla="*/ 3 h 269"/>
              <a:gd name="T56" fmla="*/ 123 w 232"/>
              <a:gd name="T57" fmla="*/ 32 h 269"/>
              <a:gd name="T58" fmla="*/ 134 w 232"/>
              <a:gd name="T59" fmla="*/ 54 h 269"/>
              <a:gd name="T60" fmla="*/ 95 w 232"/>
              <a:gd name="T61" fmla="*/ 55 h 269"/>
              <a:gd name="T62" fmla="*/ 103 w 232"/>
              <a:gd name="T63" fmla="*/ 32 h 269"/>
              <a:gd name="T64" fmla="*/ 92 w 232"/>
              <a:gd name="T65" fmla="*/ 4 h 269"/>
              <a:gd name="T66" fmla="*/ 77 w 232"/>
              <a:gd name="T67" fmla="*/ 4 h 269"/>
              <a:gd name="T68" fmla="*/ 66 w 232"/>
              <a:gd name="T69" fmla="*/ 32 h 269"/>
              <a:gd name="T70" fmla="*/ 75 w 232"/>
              <a:gd name="T71" fmla="*/ 55 h 269"/>
              <a:gd name="T72" fmla="*/ 72 w 232"/>
              <a:gd name="T73" fmla="*/ 56 h 269"/>
              <a:gd name="T74" fmla="*/ 13 w 232"/>
              <a:gd name="T75" fmla="*/ 38 h 269"/>
              <a:gd name="T76" fmla="*/ 140 w 232"/>
              <a:gd name="T77" fmla="*/ 14 h 269"/>
              <a:gd name="T78" fmla="*/ 140 w 232"/>
              <a:gd name="T79" fmla="*/ 14 h 269"/>
              <a:gd name="T80" fmla="*/ 140 w 232"/>
              <a:gd name="T81" fmla="*/ 14 h 269"/>
              <a:gd name="T82" fmla="*/ 147 w 232"/>
              <a:gd name="T83" fmla="*/ 32 h 269"/>
              <a:gd name="T84" fmla="*/ 143 w 232"/>
              <a:gd name="T85" fmla="*/ 45 h 269"/>
              <a:gd name="T86" fmla="*/ 136 w 232"/>
              <a:gd name="T87" fmla="*/ 31 h 269"/>
              <a:gd name="T88" fmla="*/ 140 w 232"/>
              <a:gd name="T89" fmla="*/ 14 h 269"/>
              <a:gd name="T90" fmla="*/ 84 w 232"/>
              <a:gd name="T91" fmla="*/ 15 h 269"/>
              <a:gd name="T92" fmla="*/ 84 w 232"/>
              <a:gd name="T93" fmla="*/ 15 h 269"/>
              <a:gd name="T94" fmla="*/ 85 w 232"/>
              <a:gd name="T95" fmla="*/ 16 h 269"/>
              <a:gd name="T96" fmla="*/ 89 w 232"/>
              <a:gd name="T97" fmla="*/ 31 h 269"/>
              <a:gd name="T98" fmla="*/ 85 w 232"/>
              <a:gd name="T99" fmla="*/ 47 h 269"/>
              <a:gd name="T100" fmla="*/ 79 w 232"/>
              <a:gd name="T101" fmla="*/ 31 h 269"/>
              <a:gd name="T102" fmla="*/ 84 w 232"/>
              <a:gd name="T103" fmla="*/ 15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32" h="269">
                <a:moveTo>
                  <a:pt x="13" y="38"/>
                </a:moveTo>
                <a:cubicBezTo>
                  <a:pt x="11" y="35"/>
                  <a:pt x="6" y="35"/>
                  <a:pt x="4" y="37"/>
                </a:cubicBezTo>
                <a:cubicBezTo>
                  <a:pt x="1" y="39"/>
                  <a:pt x="0" y="44"/>
                  <a:pt x="3" y="46"/>
                </a:cubicBezTo>
                <a:cubicBezTo>
                  <a:pt x="4" y="48"/>
                  <a:pt x="5" y="49"/>
                  <a:pt x="6" y="51"/>
                </a:cubicBezTo>
                <a:cubicBezTo>
                  <a:pt x="77" y="265"/>
                  <a:pt x="77" y="265"/>
                  <a:pt x="77" y="265"/>
                </a:cubicBezTo>
                <a:cubicBezTo>
                  <a:pt x="77" y="267"/>
                  <a:pt x="80" y="269"/>
                  <a:pt x="83" y="269"/>
                </a:cubicBezTo>
                <a:cubicBezTo>
                  <a:pt x="83" y="269"/>
                  <a:pt x="84" y="269"/>
                  <a:pt x="85" y="269"/>
                </a:cubicBezTo>
                <a:cubicBezTo>
                  <a:pt x="88" y="268"/>
                  <a:pt x="90" y="264"/>
                  <a:pt x="89" y="260"/>
                </a:cubicBezTo>
                <a:cubicBezTo>
                  <a:pt x="24" y="63"/>
                  <a:pt x="24" y="63"/>
                  <a:pt x="24" y="63"/>
                </a:cubicBezTo>
                <a:cubicBezTo>
                  <a:pt x="40" y="70"/>
                  <a:pt x="60" y="74"/>
                  <a:pt x="76" y="69"/>
                </a:cubicBezTo>
                <a:cubicBezTo>
                  <a:pt x="79" y="68"/>
                  <a:pt x="82" y="66"/>
                  <a:pt x="85" y="64"/>
                </a:cubicBezTo>
                <a:cubicBezTo>
                  <a:pt x="93" y="70"/>
                  <a:pt x="103" y="73"/>
                  <a:pt x="113" y="73"/>
                </a:cubicBezTo>
                <a:cubicBezTo>
                  <a:pt x="125" y="73"/>
                  <a:pt x="136" y="69"/>
                  <a:pt x="145" y="62"/>
                </a:cubicBezTo>
                <a:cubicBezTo>
                  <a:pt x="150" y="64"/>
                  <a:pt x="155" y="67"/>
                  <a:pt x="161" y="68"/>
                </a:cubicBezTo>
                <a:cubicBezTo>
                  <a:pt x="180" y="73"/>
                  <a:pt x="196" y="72"/>
                  <a:pt x="210" y="65"/>
                </a:cubicBezTo>
                <a:cubicBezTo>
                  <a:pt x="146" y="260"/>
                  <a:pt x="146" y="260"/>
                  <a:pt x="146" y="260"/>
                </a:cubicBezTo>
                <a:cubicBezTo>
                  <a:pt x="144" y="264"/>
                  <a:pt x="146" y="268"/>
                  <a:pt x="150" y="269"/>
                </a:cubicBezTo>
                <a:cubicBezTo>
                  <a:pt x="150" y="269"/>
                  <a:pt x="151" y="269"/>
                  <a:pt x="152" y="269"/>
                </a:cubicBezTo>
                <a:cubicBezTo>
                  <a:pt x="155" y="269"/>
                  <a:pt x="157" y="267"/>
                  <a:pt x="158" y="265"/>
                </a:cubicBezTo>
                <a:cubicBezTo>
                  <a:pt x="228" y="50"/>
                  <a:pt x="228" y="50"/>
                  <a:pt x="228" y="50"/>
                </a:cubicBezTo>
                <a:cubicBezTo>
                  <a:pt x="229" y="50"/>
                  <a:pt x="230" y="49"/>
                  <a:pt x="230" y="48"/>
                </a:cubicBezTo>
                <a:cubicBezTo>
                  <a:pt x="232" y="45"/>
                  <a:pt x="232" y="41"/>
                  <a:pt x="229" y="39"/>
                </a:cubicBezTo>
                <a:cubicBezTo>
                  <a:pt x="226" y="37"/>
                  <a:pt x="222" y="37"/>
                  <a:pt x="220" y="40"/>
                </a:cubicBezTo>
                <a:cubicBezTo>
                  <a:pt x="207" y="56"/>
                  <a:pt x="189" y="62"/>
                  <a:pt x="165" y="55"/>
                </a:cubicBezTo>
                <a:cubicBezTo>
                  <a:pt x="162" y="55"/>
                  <a:pt x="158" y="54"/>
                  <a:pt x="154" y="52"/>
                </a:cubicBezTo>
                <a:cubicBezTo>
                  <a:pt x="158" y="46"/>
                  <a:pt x="160" y="38"/>
                  <a:pt x="160" y="31"/>
                </a:cubicBezTo>
                <a:cubicBezTo>
                  <a:pt x="159" y="17"/>
                  <a:pt x="154" y="7"/>
                  <a:pt x="146" y="3"/>
                </a:cubicBezTo>
                <a:cubicBezTo>
                  <a:pt x="142" y="0"/>
                  <a:pt x="137" y="0"/>
                  <a:pt x="132" y="3"/>
                </a:cubicBezTo>
                <a:cubicBezTo>
                  <a:pt x="125" y="8"/>
                  <a:pt x="122" y="18"/>
                  <a:pt x="123" y="32"/>
                </a:cubicBezTo>
                <a:cubicBezTo>
                  <a:pt x="124" y="40"/>
                  <a:pt x="127" y="48"/>
                  <a:pt x="134" y="54"/>
                </a:cubicBezTo>
                <a:cubicBezTo>
                  <a:pt x="123" y="61"/>
                  <a:pt x="107" y="61"/>
                  <a:pt x="95" y="55"/>
                </a:cubicBezTo>
                <a:cubicBezTo>
                  <a:pt x="99" y="49"/>
                  <a:pt x="102" y="41"/>
                  <a:pt x="103" y="32"/>
                </a:cubicBezTo>
                <a:cubicBezTo>
                  <a:pt x="103" y="19"/>
                  <a:pt x="99" y="9"/>
                  <a:pt x="92" y="4"/>
                </a:cubicBezTo>
                <a:cubicBezTo>
                  <a:pt x="87" y="1"/>
                  <a:pt x="82" y="1"/>
                  <a:pt x="77" y="4"/>
                </a:cubicBezTo>
                <a:cubicBezTo>
                  <a:pt x="70" y="8"/>
                  <a:pt x="65" y="18"/>
                  <a:pt x="66" y="32"/>
                </a:cubicBezTo>
                <a:cubicBezTo>
                  <a:pt x="66" y="40"/>
                  <a:pt x="69" y="48"/>
                  <a:pt x="75" y="55"/>
                </a:cubicBezTo>
                <a:cubicBezTo>
                  <a:pt x="74" y="56"/>
                  <a:pt x="73" y="56"/>
                  <a:pt x="72" y="56"/>
                </a:cubicBezTo>
                <a:cubicBezTo>
                  <a:pt x="52" y="63"/>
                  <a:pt x="23" y="52"/>
                  <a:pt x="13" y="38"/>
                </a:cubicBezTo>
                <a:close/>
                <a:moveTo>
                  <a:pt x="140" y="14"/>
                </a:moveTo>
                <a:cubicBezTo>
                  <a:pt x="140" y="14"/>
                  <a:pt x="140" y="14"/>
                  <a:pt x="140" y="14"/>
                </a:cubicBezTo>
                <a:cubicBezTo>
                  <a:pt x="140" y="14"/>
                  <a:pt x="140" y="14"/>
                  <a:pt x="140" y="14"/>
                </a:cubicBezTo>
                <a:cubicBezTo>
                  <a:pt x="142" y="15"/>
                  <a:pt x="146" y="20"/>
                  <a:pt x="147" y="32"/>
                </a:cubicBezTo>
                <a:cubicBezTo>
                  <a:pt x="147" y="36"/>
                  <a:pt x="145" y="41"/>
                  <a:pt x="143" y="45"/>
                </a:cubicBezTo>
                <a:cubicBezTo>
                  <a:pt x="139" y="41"/>
                  <a:pt x="137" y="37"/>
                  <a:pt x="136" y="31"/>
                </a:cubicBezTo>
                <a:cubicBezTo>
                  <a:pt x="135" y="21"/>
                  <a:pt x="138" y="15"/>
                  <a:pt x="140" y="14"/>
                </a:cubicBezTo>
                <a:close/>
                <a:moveTo>
                  <a:pt x="84" y="15"/>
                </a:moveTo>
                <a:cubicBezTo>
                  <a:pt x="84" y="15"/>
                  <a:pt x="84" y="15"/>
                  <a:pt x="84" y="15"/>
                </a:cubicBezTo>
                <a:cubicBezTo>
                  <a:pt x="84" y="15"/>
                  <a:pt x="85" y="15"/>
                  <a:pt x="85" y="16"/>
                </a:cubicBezTo>
                <a:cubicBezTo>
                  <a:pt x="87" y="17"/>
                  <a:pt x="90" y="21"/>
                  <a:pt x="89" y="31"/>
                </a:cubicBezTo>
                <a:cubicBezTo>
                  <a:pt x="89" y="37"/>
                  <a:pt x="88" y="43"/>
                  <a:pt x="85" y="47"/>
                </a:cubicBezTo>
                <a:cubicBezTo>
                  <a:pt x="81" y="42"/>
                  <a:pt x="79" y="37"/>
                  <a:pt x="79" y="31"/>
                </a:cubicBezTo>
                <a:cubicBezTo>
                  <a:pt x="79" y="21"/>
                  <a:pt x="82" y="16"/>
                  <a:pt x="84" y="15"/>
                </a:cubicBezTo>
                <a:close/>
              </a:path>
            </a:pathLst>
          </a:custGeom>
          <a:solidFill>
            <a:srgbClr val="53565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defTabSz="1828800">
              <a:defRPr/>
            </a:pPr>
            <a:endParaRPr sz="2600" kern="0">
              <a:solidFill>
                <a:srgbClr val="000000"/>
              </a:solidFill>
              <a:latin typeface="Arial"/>
              <a:ea typeface="微软雅黑"/>
            </a:endParaRPr>
          </a:p>
        </p:txBody>
      </p:sp>
      <p:grpSp>
        <p:nvGrpSpPr>
          <p:cNvPr id="68" name="组合 127">
            <a:extLst>
              <a:ext uri="{FF2B5EF4-FFF2-40B4-BE49-F238E27FC236}">
                <a16:creationId xmlns:a16="http://schemas.microsoft.com/office/drawing/2014/main" id="{D2BDAE91-2821-65A1-DE3E-A5F2B73E76AE}"/>
              </a:ext>
            </a:extLst>
          </p:cNvPr>
          <p:cNvGrpSpPr/>
          <p:nvPr/>
        </p:nvGrpSpPr>
        <p:grpSpPr>
          <a:xfrm rot="1004401">
            <a:off x="9926165" y="4438064"/>
            <a:ext cx="351664" cy="306812"/>
            <a:chOff x="4659459" y="2145375"/>
            <a:chExt cx="222916" cy="194484"/>
          </a:xfrm>
          <a:solidFill>
            <a:srgbClr val="53565A"/>
          </a:solidFill>
        </p:grpSpPr>
        <p:sp>
          <p:nvSpPr>
            <p:cNvPr id="69" name="燕尾形 124">
              <a:extLst>
                <a:ext uri="{FF2B5EF4-FFF2-40B4-BE49-F238E27FC236}">
                  <a16:creationId xmlns:a16="http://schemas.microsoft.com/office/drawing/2014/main" id="{750650F8-0713-CC70-BB86-A539CCD45ED0}"/>
                </a:ext>
              </a:extLst>
            </p:cNvPr>
            <p:cNvSpPr/>
            <p:nvPr/>
          </p:nvSpPr>
          <p:spPr bwMode="gray">
            <a:xfrm flipH="1">
              <a:off x="4659459" y="2151481"/>
              <a:ext cx="105716" cy="188378"/>
            </a:xfrm>
            <a:prstGeom prst="chevron">
              <a:avLst/>
            </a:prstGeom>
            <a:grpFill/>
            <a:ln w="19050" algn="ctr">
              <a:noFill/>
              <a:miter lim="800000"/>
              <a:headEnd/>
              <a:tailEnd/>
            </a:ln>
          </p:spPr>
          <p:txBody>
            <a:bodyPr wrap="square" lIns="177800" tIns="177800" rIns="177800" bIns="177800" rtlCol="0" anchor="ctr"/>
            <a:lstStyle/>
            <a:p>
              <a:pPr algn="ctr">
                <a:buFont typeface="Wingdings 2" pitchFamily="18" charset="2"/>
                <a:buNone/>
              </a:pPr>
              <a:endParaRPr lang="en-US" sz="2600" b="1" dirty="0">
                <a:solidFill>
                  <a:schemeClr val="bg1"/>
                </a:solidFill>
              </a:endParaRPr>
            </a:p>
          </p:txBody>
        </p:sp>
        <p:sp>
          <p:nvSpPr>
            <p:cNvPr id="70" name="燕尾形 126">
              <a:extLst>
                <a:ext uri="{FF2B5EF4-FFF2-40B4-BE49-F238E27FC236}">
                  <a16:creationId xmlns:a16="http://schemas.microsoft.com/office/drawing/2014/main" id="{013921E7-C2C5-1D82-C0E4-B22AFD73A300}"/>
                </a:ext>
              </a:extLst>
            </p:cNvPr>
            <p:cNvSpPr/>
            <p:nvPr/>
          </p:nvSpPr>
          <p:spPr bwMode="gray">
            <a:xfrm flipH="1">
              <a:off x="4776659" y="2145375"/>
              <a:ext cx="105716" cy="188378"/>
            </a:xfrm>
            <a:prstGeom prst="chevron">
              <a:avLst/>
            </a:prstGeom>
            <a:solidFill>
              <a:srgbClr val="75787B"/>
            </a:solidFill>
            <a:ln w="19050" algn="ctr">
              <a:noFill/>
              <a:miter lim="800000"/>
              <a:headEnd/>
              <a:tailEnd/>
            </a:ln>
          </p:spPr>
          <p:txBody>
            <a:bodyPr wrap="square" lIns="177800" tIns="177800" rIns="177800" bIns="177800" rtlCol="0" anchor="ctr"/>
            <a:lstStyle/>
            <a:p>
              <a:pPr algn="ctr">
                <a:buFont typeface="Wingdings 2" pitchFamily="18" charset="2"/>
                <a:buNone/>
              </a:pPr>
              <a:endParaRPr lang="en-US" sz="2600" b="1" dirty="0">
                <a:solidFill>
                  <a:schemeClr val="bg1"/>
                </a:solidFill>
              </a:endParaRPr>
            </a:p>
          </p:txBody>
        </p:sp>
      </p:grpSp>
      <p:grpSp>
        <p:nvGrpSpPr>
          <p:cNvPr id="71" name="组合 128">
            <a:extLst>
              <a:ext uri="{FF2B5EF4-FFF2-40B4-BE49-F238E27FC236}">
                <a16:creationId xmlns:a16="http://schemas.microsoft.com/office/drawing/2014/main" id="{BBC4F09A-CC42-6465-744C-E446807DBA90}"/>
              </a:ext>
            </a:extLst>
          </p:cNvPr>
          <p:cNvGrpSpPr/>
          <p:nvPr/>
        </p:nvGrpSpPr>
        <p:grpSpPr>
          <a:xfrm rot="20806050">
            <a:off x="10166785" y="8091236"/>
            <a:ext cx="351664" cy="306812"/>
            <a:chOff x="4659459" y="2145375"/>
            <a:chExt cx="222916" cy="194484"/>
          </a:xfrm>
          <a:solidFill>
            <a:srgbClr val="53565A"/>
          </a:solidFill>
        </p:grpSpPr>
        <p:sp>
          <p:nvSpPr>
            <p:cNvPr id="72" name="燕尾形 129">
              <a:extLst>
                <a:ext uri="{FF2B5EF4-FFF2-40B4-BE49-F238E27FC236}">
                  <a16:creationId xmlns:a16="http://schemas.microsoft.com/office/drawing/2014/main" id="{D9F1A6C2-8016-18A7-694E-37DCDA6658AD}"/>
                </a:ext>
              </a:extLst>
            </p:cNvPr>
            <p:cNvSpPr/>
            <p:nvPr/>
          </p:nvSpPr>
          <p:spPr bwMode="gray">
            <a:xfrm flipH="1">
              <a:off x="4659459" y="2151481"/>
              <a:ext cx="105716" cy="188378"/>
            </a:xfrm>
            <a:prstGeom prst="chevron">
              <a:avLst/>
            </a:prstGeom>
            <a:grpFill/>
            <a:ln w="19050" algn="ctr">
              <a:noFill/>
              <a:miter lim="800000"/>
              <a:headEnd/>
              <a:tailEnd/>
            </a:ln>
          </p:spPr>
          <p:txBody>
            <a:bodyPr wrap="square" lIns="177800" tIns="177800" rIns="177800" bIns="177800" rtlCol="0" anchor="ctr"/>
            <a:lstStyle/>
            <a:p>
              <a:pPr algn="ctr">
                <a:buFont typeface="Wingdings 2" pitchFamily="18" charset="2"/>
                <a:buNone/>
              </a:pPr>
              <a:endParaRPr lang="en-US" sz="2600" b="1" dirty="0">
                <a:solidFill>
                  <a:schemeClr val="bg1"/>
                </a:solidFill>
              </a:endParaRPr>
            </a:p>
          </p:txBody>
        </p:sp>
        <p:sp>
          <p:nvSpPr>
            <p:cNvPr id="73" name="燕尾形 130">
              <a:extLst>
                <a:ext uri="{FF2B5EF4-FFF2-40B4-BE49-F238E27FC236}">
                  <a16:creationId xmlns:a16="http://schemas.microsoft.com/office/drawing/2014/main" id="{98674F9D-92C8-17C6-5868-7538D35CCB74}"/>
                </a:ext>
              </a:extLst>
            </p:cNvPr>
            <p:cNvSpPr/>
            <p:nvPr/>
          </p:nvSpPr>
          <p:spPr bwMode="gray">
            <a:xfrm flipH="1">
              <a:off x="4776659" y="2145375"/>
              <a:ext cx="105716" cy="188378"/>
            </a:xfrm>
            <a:prstGeom prst="chevron">
              <a:avLst/>
            </a:prstGeom>
            <a:solidFill>
              <a:srgbClr val="75787B"/>
            </a:solidFill>
            <a:ln w="19050" algn="ctr">
              <a:noFill/>
              <a:miter lim="800000"/>
              <a:headEnd/>
              <a:tailEnd/>
            </a:ln>
          </p:spPr>
          <p:txBody>
            <a:bodyPr wrap="square" lIns="177800" tIns="177800" rIns="177800" bIns="177800" rtlCol="0" anchor="ctr"/>
            <a:lstStyle/>
            <a:p>
              <a:pPr algn="ctr">
                <a:buFont typeface="Wingdings 2" pitchFamily="18" charset="2"/>
                <a:buNone/>
              </a:pPr>
              <a:endParaRPr lang="en-US" sz="2600" b="1" dirty="0">
                <a:solidFill>
                  <a:schemeClr val="bg1"/>
                </a:solidFill>
              </a:endParaRPr>
            </a:p>
          </p:txBody>
        </p:sp>
      </p:grpSp>
      <p:grpSp>
        <p:nvGrpSpPr>
          <p:cNvPr id="74" name="组合 131">
            <a:extLst>
              <a:ext uri="{FF2B5EF4-FFF2-40B4-BE49-F238E27FC236}">
                <a16:creationId xmlns:a16="http://schemas.microsoft.com/office/drawing/2014/main" id="{98CCB647-5D15-318C-80A0-75D1BF3795B5}"/>
              </a:ext>
            </a:extLst>
          </p:cNvPr>
          <p:cNvGrpSpPr/>
          <p:nvPr/>
        </p:nvGrpSpPr>
        <p:grpSpPr>
          <a:xfrm rot="20140079" flipH="1">
            <a:off x="14105309" y="4066553"/>
            <a:ext cx="352112" cy="250054"/>
            <a:chOff x="4659459" y="2145375"/>
            <a:chExt cx="222916" cy="194484"/>
          </a:xfrm>
          <a:solidFill>
            <a:srgbClr val="53565A"/>
          </a:solidFill>
        </p:grpSpPr>
        <p:sp>
          <p:nvSpPr>
            <p:cNvPr id="75" name="燕尾形 132">
              <a:extLst>
                <a:ext uri="{FF2B5EF4-FFF2-40B4-BE49-F238E27FC236}">
                  <a16:creationId xmlns:a16="http://schemas.microsoft.com/office/drawing/2014/main" id="{6AC79BFD-69B2-C15A-0EB7-A8E4D900664B}"/>
                </a:ext>
              </a:extLst>
            </p:cNvPr>
            <p:cNvSpPr/>
            <p:nvPr/>
          </p:nvSpPr>
          <p:spPr bwMode="gray">
            <a:xfrm flipH="1">
              <a:off x="4659459" y="2151481"/>
              <a:ext cx="105716" cy="188378"/>
            </a:xfrm>
            <a:prstGeom prst="chevron">
              <a:avLst/>
            </a:prstGeom>
            <a:grpFill/>
            <a:ln w="19050" algn="ctr">
              <a:noFill/>
              <a:miter lim="800000"/>
              <a:headEnd/>
              <a:tailEnd/>
            </a:ln>
          </p:spPr>
          <p:txBody>
            <a:bodyPr wrap="square" lIns="177800" tIns="177800" rIns="177800" bIns="177800" rtlCol="0" anchor="ctr"/>
            <a:lstStyle/>
            <a:p>
              <a:pPr algn="ctr">
                <a:buFont typeface="Wingdings 2" pitchFamily="18" charset="2"/>
                <a:buNone/>
              </a:pPr>
              <a:endParaRPr lang="en-US" sz="2600" b="1" dirty="0">
                <a:solidFill>
                  <a:schemeClr val="bg1"/>
                </a:solidFill>
              </a:endParaRPr>
            </a:p>
          </p:txBody>
        </p:sp>
        <p:sp>
          <p:nvSpPr>
            <p:cNvPr id="76" name="燕尾形 133">
              <a:extLst>
                <a:ext uri="{FF2B5EF4-FFF2-40B4-BE49-F238E27FC236}">
                  <a16:creationId xmlns:a16="http://schemas.microsoft.com/office/drawing/2014/main" id="{5BA98268-89EB-779E-C81A-58683D840ED7}"/>
                </a:ext>
              </a:extLst>
            </p:cNvPr>
            <p:cNvSpPr/>
            <p:nvPr/>
          </p:nvSpPr>
          <p:spPr bwMode="gray">
            <a:xfrm flipH="1">
              <a:off x="4776659" y="2145375"/>
              <a:ext cx="105716" cy="188378"/>
            </a:xfrm>
            <a:prstGeom prst="chevron">
              <a:avLst/>
            </a:prstGeom>
            <a:solidFill>
              <a:srgbClr val="75787B"/>
            </a:solidFill>
            <a:ln w="19050" algn="ctr">
              <a:noFill/>
              <a:miter lim="800000"/>
              <a:headEnd/>
              <a:tailEnd/>
            </a:ln>
          </p:spPr>
          <p:txBody>
            <a:bodyPr wrap="square" lIns="177800" tIns="177800" rIns="177800" bIns="177800" rtlCol="0" anchor="ctr"/>
            <a:lstStyle/>
            <a:p>
              <a:pPr algn="ctr">
                <a:buFont typeface="Wingdings 2" pitchFamily="18" charset="2"/>
                <a:buNone/>
              </a:pPr>
              <a:endParaRPr lang="en-US" sz="2600" b="1" dirty="0">
                <a:solidFill>
                  <a:schemeClr val="bg1"/>
                </a:solidFill>
              </a:endParaRPr>
            </a:p>
          </p:txBody>
        </p:sp>
      </p:grpSp>
      <p:grpSp>
        <p:nvGrpSpPr>
          <p:cNvPr id="77" name="组合 134">
            <a:extLst>
              <a:ext uri="{FF2B5EF4-FFF2-40B4-BE49-F238E27FC236}">
                <a16:creationId xmlns:a16="http://schemas.microsoft.com/office/drawing/2014/main" id="{404C038E-B998-A8B0-498D-A12B387D82FE}"/>
              </a:ext>
            </a:extLst>
          </p:cNvPr>
          <p:cNvGrpSpPr/>
          <p:nvPr/>
        </p:nvGrpSpPr>
        <p:grpSpPr>
          <a:xfrm rot="1242914" flipH="1">
            <a:off x="13936449" y="8147995"/>
            <a:ext cx="352112" cy="250054"/>
            <a:chOff x="4659459" y="2145375"/>
            <a:chExt cx="222916" cy="194484"/>
          </a:xfrm>
          <a:solidFill>
            <a:srgbClr val="53565A"/>
          </a:solidFill>
        </p:grpSpPr>
        <p:sp>
          <p:nvSpPr>
            <p:cNvPr id="78" name="燕尾形 135">
              <a:extLst>
                <a:ext uri="{FF2B5EF4-FFF2-40B4-BE49-F238E27FC236}">
                  <a16:creationId xmlns:a16="http://schemas.microsoft.com/office/drawing/2014/main" id="{DE078F40-074E-D08E-1BEA-D8EB863A334C}"/>
                </a:ext>
              </a:extLst>
            </p:cNvPr>
            <p:cNvSpPr/>
            <p:nvPr/>
          </p:nvSpPr>
          <p:spPr bwMode="gray">
            <a:xfrm flipH="1">
              <a:off x="4659459" y="2151481"/>
              <a:ext cx="105716" cy="188378"/>
            </a:xfrm>
            <a:prstGeom prst="chevron">
              <a:avLst/>
            </a:prstGeom>
            <a:grpFill/>
            <a:ln w="19050" algn="ctr">
              <a:noFill/>
              <a:miter lim="800000"/>
              <a:headEnd/>
              <a:tailEnd/>
            </a:ln>
          </p:spPr>
          <p:txBody>
            <a:bodyPr wrap="square" lIns="177800" tIns="177800" rIns="177800" bIns="177800" rtlCol="0" anchor="ctr"/>
            <a:lstStyle/>
            <a:p>
              <a:pPr algn="ctr">
                <a:buFont typeface="Wingdings 2" pitchFamily="18" charset="2"/>
                <a:buNone/>
              </a:pPr>
              <a:endParaRPr lang="en-US" sz="2600" b="1" dirty="0">
                <a:solidFill>
                  <a:schemeClr val="bg1"/>
                </a:solidFill>
              </a:endParaRPr>
            </a:p>
          </p:txBody>
        </p:sp>
        <p:sp>
          <p:nvSpPr>
            <p:cNvPr id="79" name="燕尾形 136">
              <a:extLst>
                <a:ext uri="{FF2B5EF4-FFF2-40B4-BE49-F238E27FC236}">
                  <a16:creationId xmlns:a16="http://schemas.microsoft.com/office/drawing/2014/main" id="{C84CD9D5-183B-7F98-8591-9C0D50AD6597}"/>
                </a:ext>
              </a:extLst>
            </p:cNvPr>
            <p:cNvSpPr/>
            <p:nvPr/>
          </p:nvSpPr>
          <p:spPr bwMode="gray">
            <a:xfrm flipH="1">
              <a:off x="4776659" y="2145375"/>
              <a:ext cx="105716" cy="188378"/>
            </a:xfrm>
            <a:prstGeom prst="chevron">
              <a:avLst/>
            </a:prstGeom>
            <a:solidFill>
              <a:srgbClr val="75787B"/>
            </a:solidFill>
            <a:ln w="19050" algn="ctr">
              <a:noFill/>
              <a:miter lim="800000"/>
              <a:headEnd/>
              <a:tailEnd/>
            </a:ln>
          </p:spPr>
          <p:txBody>
            <a:bodyPr wrap="square" lIns="177800" tIns="177800" rIns="177800" bIns="177800" rtlCol="0" anchor="ctr"/>
            <a:lstStyle/>
            <a:p>
              <a:pPr algn="ctr">
                <a:buFont typeface="Wingdings 2" pitchFamily="18" charset="2"/>
                <a:buNone/>
              </a:pPr>
              <a:endParaRPr lang="en-US" sz="2600" b="1" dirty="0">
                <a:solidFill>
                  <a:schemeClr val="bg1"/>
                </a:solidFill>
              </a:endParaRPr>
            </a:p>
          </p:txBody>
        </p:sp>
      </p:grpSp>
      <p:sp>
        <p:nvSpPr>
          <p:cNvPr id="82" name="Freeform 461">
            <a:extLst>
              <a:ext uri="{FF2B5EF4-FFF2-40B4-BE49-F238E27FC236}">
                <a16:creationId xmlns:a16="http://schemas.microsoft.com/office/drawing/2014/main" id="{61F07E73-7E96-191D-9E82-356C368A093F}"/>
              </a:ext>
            </a:extLst>
          </p:cNvPr>
          <p:cNvSpPr>
            <a:spLocks noEditPoints="1"/>
          </p:cNvSpPr>
          <p:nvPr/>
        </p:nvSpPr>
        <p:spPr bwMode="auto">
          <a:xfrm>
            <a:off x="8422352" y="7942167"/>
            <a:ext cx="1306226" cy="1306226"/>
          </a:xfrm>
          <a:custGeom>
            <a:avLst/>
            <a:gdLst>
              <a:gd name="T0" fmla="*/ 256 w 512"/>
              <a:gd name="T1" fmla="*/ 22 h 512"/>
              <a:gd name="T2" fmla="*/ 491 w 512"/>
              <a:gd name="T3" fmla="*/ 256 h 512"/>
              <a:gd name="T4" fmla="*/ 256 w 512"/>
              <a:gd name="T5" fmla="*/ 491 h 512"/>
              <a:gd name="T6" fmla="*/ 21 w 512"/>
              <a:gd name="T7" fmla="*/ 256 h 512"/>
              <a:gd name="T8" fmla="*/ 256 w 512"/>
              <a:gd name="T9" fmla="*/ 22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2"/>
                </a:moveTo>
                <a:cubicBezTo>
                  <a:pt x="385" y="22"/>
                  <a:pt x="491" y="127"/>
                  <a:pt x="491" y="256"/>
                </a:cubicBezTo>
                <a:cubicBezTo>
                  <a:pt x="491" y="386"/>
                  <a:pt x="385" y="491"/>
                  <a:pt x="256" y="491"/>
                </a:cubicBezTo>
                <a:cubicBezTo>
                  <a:pt x="127" y="491"/>
                  <a:pt x="21" y="386"/>
                  <a:pt x="21" y="256"/>
                </a:cubicBezTo>
                <a:cubicBezTo>
                  <a:pt x="21" y="127"/>
                  <a:pt x="127" y="22"/>
                  <a:pt x="256" y="22"/>
                </a:cubicBezTo>
                <a:moveTo>
                  <a:pt x="256" y="0"/>
                </a:moveTo>
                <a:cubicBezTo>
                  <a:pt x="115" y="0"/>
                  <a:pt x="0" y="115"/>
                  <a:pt x="0" y="256"/>
                </a:cubicBezTo>
                <a:cubicBezTo>
                  <a:pt x="0" y="398"/>
                  <a:pt x="115" y="512"/>
                  <a:pt x="256" y="512"/>
                </a:cubicBezTo>
                <a:cubicBezTo>
                  <a:pt x="397" y="512"/>
                  <a:pt x="512" y="398"/>
                  <a:pt x="512" y="256"/>
                </a:cubicBezTo>
                <a:cubicBezTo>
                  <a:pt x="512" y="115"/>
                  <a:pt x="397" y="0"/>
                  <a:pt x="256" y="0"/>
                </a:cubicBezTo>
                <a:close/>
              </a:path>
            </a:pathLst>
          </a:custGeom>
          <a:solidFill>
            <a:schemeClr val="accent3"/>
          </a:solidFill>
          <a:ln>
            <a:solidFill>
              <a:srgbClr val="FBF86E"/>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endParaRPr lang="en-GB" sz="2600" dirty="0">
              <a:latin typeface="华文细黑" panose="02010600040101010101" pitchFamily="2" charset="-122"/>
              <a:ea typeface="华文细黑" panose="02010600040101010101" pitchFamily="2" charset="-122"/>
            </a:endParaRPr>
          </a:p>
        </p:txBody>
      </p:sp>
      <p:sp>
        <p:nvSpPr>
          <p:cNvPr id="84" name="Freeform 670">
            <a:extLst>
              <a:ext uri="{FF2B5EF4-FFF2-40B4-BE49-F238E27FC236}">
                <a16:creationId xmlns:a16="http://schemas.microsoft.com/office/drawing/2014/main" id="{7834762C-7C24-9C35-9A0B-31FEAB162B2C}"/>
              </a:ext>
            </a:extLst>
          </p:cNvPr>
          <p:cNvSpPr>
            <a:spLocks noEditPoints="1"/>
          </p:cNvSpPr>
          <p:nvPr/>
        </p:nvSpPr>
        <p:spPr bwMode="auto">
          <a:xfrm>
            <a:off x="14701084" y="7668051"/>
            <a:ext cx="1306226" cy="1306226"/>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solidFill>
            <a:srgbClr val="E3E48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pPr defTabSz="1828800">
              <a:defRPr/>
            </a:pPr>
            <a:endParaRPr lang="en-GB" sz="2600">
              <a:solidFill>
                <a:prstClr val="black"/>
              </a:solidFill>
              <a:latin typeface="Calibri" panose="020F0502020204030204"/>
            </a:endParaRPr>
          </a:p>
        </p:txBody>
      </p:sp>
      <p:sp>
        <p:nvSpPr>
          <p:cNvPr id="87" name="Freeform 113">
            <a:extLst>
              <a:ext uri="{FF2B5EF4-FFF2-40B4-BE49-F238E27FC236}">
                <a16:creationId xmlns:a16="http://schemas.microsoft.com/office/drawing/2014/main" id="{A0A2F67A-328F-0145-0237-A25AAB2C09B9}"/>
              </a:ext>
            </a:extLst>
          </p:cNvPr>
          <p:cNvSpPr>
            <a:spLocks noEditPoints="1"/>
          </p:cNvSpPr>
          <p:nvPr/>
        </p:nvSpPr>
        <p:spPr bwMode="auto">
          <a:xfrm>
            <a:off x="14637584" y="3271729"/>
            <a:ext cx="1306226" cy="1306226"/>
          </a:xfrm>
          <a:custGeom>
            <a:avLst/>
            <a:gdLst>
              <a:gd name="T0" fmla="*/ 256 w 512"/>
              <a:gd name="T1" fmla="*/ 22 h 512"/>
              <a:gd name="T2" fmla="*/ 491 w 512"/>
              <a:gd name="T3" fmla="*/ 256 h 512"/>
              <a:gd name="T4" fmla="*/ 256 w 512"/>
              <a:gd name="T5" fmla="*/ 491 h 512"/>
              <a:gd name="T6" fmla="*/ 21 w 512"/>
              <a:gd name="T7" fmla="*/ 256 h 512"/>
              <a:gd name="T8" fmla="*/ 256 w 512"/>
              <a:gd name="T9" fmla="*/ 22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2"/>
                </a:moveTo>
                <a:cubicBezTo>
                  <a:pt x="385" y="22"/>
                  <a:pt x="491" y="127"/>
                  <a:pt x="491" y="256"/>
                </a:cubicBezTo>
                <a:cubicBezTo>
                  <a:pt x="491" y="386"/>
                  <a:pt x="385" y="491"/>
                  <a:pt x="256" y="491"/>
                </a:cubicBezTo>
                <a:cubicBezTo>
                  <a:pt x="127" y="491"/>
                  <a:pt x="21" y="386"/>
                  <a:pt x="21" y="256"/>
                </a:cubicBezTo>
                <a:cubicBezTo>
                  <a:pt x="21" y="127"/>
                  <a:pt x="127" y="22"/>
                  <a:pt x="256" y="22"/>
                </a:cubicBezTo>
                <a:moveTo>
                  <a:pt x="256" y="0"/>
                </a:moveTo>
                <a:cubicBezTo>
                  <a:pt x="115" y="0"/>
                  <a:pt x="0" y="115"/>
                  <a:pt x="0" y="256"/>
                </a:cubicBezTo>
                <a:cubicBezTo>
                  <a:pt x="0" y="398"/>
                  <a:pt x="115" y="512"/>
                  <a:pt x="256" y="512"/>
                </a:cubicBezTo>
                <a:cubicBezTo>
                  <a:pt x="397" y="512"/>
                  <a:pt x="512" y="398"/>
                  <a:pt x="512" y="256"/>
                </a:cubicBezTo>
                <a:cubicBezTo>
                  <a:pt x="512" y="115"/>
                  <a:pt x="397" y="0"/>
                  <a:pt x="256" y="0"/>
                </a:cubicBezTo>
                <a:close/>
              </a:path>
            </a:pathLst>
          </a:custGeom>
          <a:solidFill>
            <a:srgbClr val="43B02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endParaRPr lang="en-GB" sz="2600">
              <a:latin typeface="华文细黑" panose="02010600040101010101" pitchFamily="2" charset="-122"/>
              <a:ea typeface="华文细黑" panose="02010600040101010101" pitchFamily="2" charset="-122"/>
            </a:endParaRPr>
          </a:p>
        </p:txBody>
      </p:sp>
      <p:sp>
        <p:nvSpPr>
          <p:cNvPr id="92" name="矩形 22">
            <a:extLst>
              <a:ext uri="{FF2B5EF4-FFF2-40B4-BE49-F238E27FC236}">
                <a16:creationId xmlns:a16="http://schemas.microsoft.com/office/drawing/2014/main" id="{5EC2F6A3-DE34-8522-51CD-978FD10ED80C}"/>
              </a:ext>
            </a:extLst>
          </p:cNvPr>
          <p:cNvSpPr/>
          <p:nvPr/>
        </p:nvSpPr>
        <p:spPr>
          <a:xfrm>
            <a:off x="10463840" y="5663913"/>
            <a:ext cx="3498073" cy="584775"/>
          </a:xfrm>
          <a:prstGeom prst="rect">
            <a:avLst/>
          </a:prstGeom>
        </p:spPr>
        <p:txBody>
          <a:bodyPr wrap="none">
            <a:spAutoFit/>
          </a:bodyPr>
          <a:lstStyle/>
          <a:p>
            <a:pPr lvl="0" algn="ctr">
              <a:defRPr/>
            </a:pPr>
            <a:r>
              <a:rPr lang="da-DK" altLang="zh-CN" sz="3200" b="1" kern="0" dirty="0">
                <a:solidFill>
                  <a:srgbClr val="86BC25"/>
                </a:solidFill>
                <a:ea typeface="Verdana" panose="020B0604030504040204" pitchFamily="34" charset="0"/>
                <a:cs typeface="Verdana" panose="020B0604030504040204" pitchFamily="34" charset="0"/>
              </a:rPr>
              <a:t>Services / Offerings</a:t>
            </a:r>
            <a:endParaRPr lang="zh-CN" altLang="en-US" sz="3200" b="1" kern="0" dirty="0">
              <a:solidFill>
                <a:srgbClr val="86BC25"/>
              </a:solidFill>
              <a:ea typeface="微软雅黑"/>
              <a:cs typeface="Verdana" panose="020B0604030504040204" pitchFamily="34" charset="0"/>
            </a:endParaRPr>
          </a:p>
        </p:txBody>
      </p:sp>
      <p:sp>
        <p:nvSpPr>
          <p:cNvPr id="2" name="Freeform 460">
            <a:extLst>
              <a:ext uri="{FF2B5EF4-FFF2-40B4-BE49-F238E27FC236}">
                <a16:creationId xmlns:a16="http://schemas.microsoft.com/office/drawing/2014/main" id="{69DE679A-8E95-2E77-9199-3F8DC21E9FC8}"/>
              </a:ext>
            </a:extLst>
          </p:cNvPr>
          <p:cNvSpPr>
            <a:spLocks noEditPoints="1"/>
          </p:cNvSpPr>
          <p:nvPr/>
        </p:nvSpPr>
        <p:spPr bwMode="auto">
          <a:xfrm>
            <a:off x="15057021" y="7925319"/>
            <a:ext cx="599328" cy="764526"/>
          </a:xfrm>
          <a:custGeom>
            <a:avLst/>
            <a:gdLst>
              <a:gd name="T0" fmla="*/ 224 w 234"/>
              <a:gd name="T1" fmla="*/ 0 h 299"/>
              <a:gd name="T2" fmla="*/ 10 w 234"/>
              <a:gd name="T3" fmla="*/ 0 h 299"/>
              <a:gd name="T4" fmla="*/ 0 w 234"/>
              <a:gd name="T5" fmla="*/ 11 h 299"/>
              <a:gd name="T6" fmla="*/ 0 w 234"/>
              <a:gd name="T7" fmla="*/ 288 h 299"/>
              <a:gd name="T8" fmla="*/ 10 w 234"/>
              <a:gd name="T9" fmla="*/ 299 h 299"/>
              <a:gd name="T10" fmla="*/ 224 w 234"/>
              <a:gd name="T11" fmla="*/ 299 h 299"/>
              <a:gd name="T12" fmla="*/ 234 w 234"/>
              <a:gd name="T13" fmla="*/ 288 h 299"/>
              <a:gd name="T14" fmla="*/ 234 w 234"/>
              <a:gd name="T15" fmla="*/ 11 h 299"/>
              <a:gd name="T16" fmla="*/ 224 w 234"/>
              <a:gd name="T17" fmla="*/ 0 h 299"/>
              <a:gd name="T18" fmla="*/ 213 w 234"/>
              <a:gd name="T19" fmla="*/ 277 h 299"/>
              <a:gd name="T20" fmla="*/ 21 w 234"/>
              <a:gd name="T21" fmla="*/ 277 h 299"/>
              <a:gd name="T22" fmla="*/ 21 w 234"/>
              <a:gd name="T23" fmla="*/ 21 h 299"/>
              <a:gd name="T24" fmla="*/ 213 w 234"/>
              <a:gd name="T25" fmla="*/ 21 h 299"/>
              <a:gd name="T26" fmla="*/ 213 w 234"/>
              <a:gd name="T27" fmla="*/ 277 h 299"/>
              <a:gd name="T28" fmla="*/ 128 w 234"/>
              <a:gd name="T29" fmla="*/ 245 h 299"/>
              <a:gd name="T30" fmla="*/ 117 w 234"/>
              <a:gd name="T31" fmla="*/ 256 h 299"/>
              <a:gd name="T32" fmla="*/ 106 w 234"/>
              <a:gd name="T33" fmla="*/ 245 h 299"/>
              <a:gd name="T34" fmla="*/ 117 w 234"/>
              <a:gd name="T35" fmla="*/ 235 h 299"/>
              <a:gd name="T36" fmla="*/ 128 w 234"/>
              <a:gd name="T37" fmla="*/ 245 h 299"/>
              <a:gd name="T38" fmla="*/ 42 w 234"/>
              <a:gd name="T39" fmla="*/ 213 h 299"/>
              <a:gd name="T40" fmla="*/ 192 w 234"/>
              <a:gd name="T41" fmla="*/ 213 h 299"/>
              <a:gd name="T42" fmla="*/ 202 w 234"/>
              <a:gd name="T43" fmla="*/ 203 h 299"/>
              <a:gd name="T44" fmla="*/ 202 w 234"/>
              <a:gd name="T45" fmla="*/ 43 h 299"/>
              <a:gd name="T46" fmla="*/ 192 w 234"/>
              <a:gd name="T47" fmla="*/ 32 h 299"/>
              <a:gd name="T48" fmla="*/ 42 w 234"/>
              <a:gd name="T49" fmla="*/ 32 h 299"/>
              <a:gd name="T50" fmla="*/ 32 w 234"/>
              <a:gd name="T51" fmla="*/ 43 h 299"/>
              <a:gd name="T52" fmla="*/ 32 w 234"/>
              <a:gd name="T53" fmla="*/ 203 h 299"/>
              <a:gd name="T54" fmla="*/ 42 w 234"/>
              <a:gd name="T55" fmla="*/ 213 h 299"/>
              <a:gd name="T56" fmla="*/ 53 w 234"/>
              <a:gd name="T57" fmla="*/ 53 h 299"/>
              <a:gd name="T58" fmla="*/ 181 w 234"/>
              <a:gd name="T59" fmla="*/ 53 h 299"/>
              <a:gd name="T60" fmla="*/ 181 w 234"/>
              <a:gd name="T61" fmla="*/ 192 h 299"/>
              <a:gd name="T62" fmla="*/ 53 w 234"/>
              <a:gd name="T63" fmla="*/ 192 h 299"/>
              <a:gd name="T64" fmla="*/ 53 w 234"/>
              <a:gd name="T65" fmla="*/ 53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4" h="299">
                <a:moveTo>
                  <a:pt x="224" y="0"/>
                </a:moveTo>
                <a:cubicBezTo>
                  <a:pt x="10" y="0"/>
                  <a:pt x="10" y="0"/>
                  <a:pt x="10" y="0"/>
                </a:cubicBezTo>
                <a:cubicBezTo>
                  <a:pt x="4" y="0"/>
                  <a:pt x="0" y="5"/>
                  <a:pt x="0" y="11"/>
                </a:cubicBezTo>
                <a:cubicBezTo>
                  <a:pt x="0" y="288"/>
                  <a:pt x="0" y="288"/>
                  <a:pt x="0" y="288"/>
                </a:cubicBezTo>
                <a:cubicBezTo>
                  <a:pt x="0" y="294"/>
                  <a:pt x="4" y="299"/>
                  <a:pt x="10" y="299"/>
                </a:cubicBezTo>
                <a:cubicBezTo>
                  <a:pt x="224" y="299"/>
                  <a:pt x="224" y="299"/>
                  <a:pt x="224" y="299"/>
                </a:cubicBezTo>
                <a:cubicBezTo>
                  <a:pt x="230" y="299"/>
                  <a:pt x="234" y="294"/>
                  <a:pt x="234" y="288"/>
                </a:cubicBezTo>
                <a:cubicBezTo>
                  <a:pt x="234" y="11"/>
                  <a:pt x="234" y="11"/>
                  <a:pt x="234" y="11"/>
                </a:cubicBezTo>
                <a:cubicBezTo>
                  <a:pt x="234" y="5"/>
                  <a:pt x="230" y="0"/>
                  <a:pt x="224" y="0"/>
                </a:cubicBezTo>
                <a:close/>
                <a:moveTo>
                  <a:pt x="213" y="277"/>
                </a:moveTo>
                <a:cubicBezTo>
                  <a:pt x="21" y="277"/>
                  <a:pt x="21" y="277"/>
                  <a:pt x="21" y="277"/>
                </a:cubicBezTo>
                <a:cubicBezTo>
                  <a:pt x="21" y="21"/>
                  <a:pt x="21" y="21"/>
                  <a:pt x="21" y="21"/>
                </a:cubicBezTo>
                <a:cubicBezTo>
                  <a:pt x="213" y="21"/>
                  <a:pt x="213" y="21"/>
                  <a:pt x="213" y="21"/>
                </a:cubicBezTo>
                <a:lnTo>
                  <a:pt x="213" y="277"/>
                </a:lnTo>
                <a:close/>
                <a:moveTo>
                  <a:pt x="128" y="245"/>
                </a:moveTo>
                <a:cubicBezTo>
                  <a:pt x="128" y="251"/>
                  <a:pt x="123" y="256"/>
                  <a:pt x="117" y="256"/>
                </a:cubicBezTo>
                <a:cubicBezTo>
                  <a:pt x="111" y="256"/>
                  <a:pt x="106" y="251"/>
                  <a:pt x="106" y="245"/>
                </a:cubicBezTo>
                <a:cubicBezTo>
                  <a:pt x="106" y="239"/>
                  <a:pt x="111" y="235"/>
                  <a:pt x="117" y="235"/>
                </a:cubicBezTo>
                <a:cubicBezTo>
                  <a:pt x="123" y="235"/>
                  <a:pt x="128" y="239"/>
                  <a:pt x="128" y="245"/>
                </a:cubicBezTo>
                <a:close/>
                <a:moveTo>
                  <a:pt x="42" y="213"/>
                </a:moveTo>
                <a:cubicBezTo>
                  <a:pt x="192" y="213"/>
                  <a:pt x="192" y="213"/>
                  <a:pt x="192" y="213"/>
                </a:cubicBezTo>
                <a:cubicBezTo>
                  <a:pt x="198" y="213"/>
                  <a:pt x="202" y="209"/>
                  <a:pt x="202" y="203"/>
                </a:cubicBezTo>
                <a:cubicBezTo>
                  <a:pt x="202" y="43"/>
                  <a:pt x="202" y="43"/>
                  <a:pt x="202" y="43"/>
                </a:cubicBezTo>
                <a:cubicBezTo>
                  <a:pt x="202" y="37"/>
                  <a:pt x="198" y="32"/>
                  <a:pt x="192" y="32"/>
                </a:cubicBezTo>
                <a:cubicBezTo>
                  <a:pt x="42" y="32"/>
                  <a:pt x="42" y="32"/>
                  <a:pt x="42" y="32"/>
                </a:cubicBezTo>
                <a:cubicBezTo>
                  <a:pt x="36" y="32"/>
                  <a:pt x="32" y="37"/>
                  <a:pt x="32" y="43"/>
                </a:cubicBezTo>
                <a:cubicBezTo>
                  <a:pt x="32" y="203"/>
                  <a:pt x="32" y="203"/>
                  <a:pt x="32" y="203"/>
                </a:cubicBezTo>
                <a:cubicBezTo>
                  <a:pt x="32" y="209"/>
                  <a:pt x="36" y="213"/>
                  <a:pt x="42" y="213"/>
                </a:cubicBezTo>
                <a:close/>
                <a:moveTo>
                  <a:pt x="53" y="53"/>
                </a:moveTo>
                <a:cubicBezTo>
                  <a:pt x="181" y="53"/>
                  <a:pt x="181" y="53"/>
                  <a:pt x="181" y="53"/>
                </a:cubicBezTo>
                <a:cubicBezTo>
                  <a:pt x="181" y="192"/>
                  <a:pt x="181" y="192"/>
                  <a:pt x="181" y="192"/>
                </a:cubicBezTo>
                <a:cubicBezTo>
                  <a:pt x="53" y="192"/>
                  <a:pt x="53" y="192"/>
                  <a:pt x="53" y="192"/>
                </a:cubicBezTo>
                <a:lnTo>
                  <a:pt x="53" y="53"/>
                </a:lnTo>
                <a:close/>
              </a:path>
            </a:pathLst>
          </a:custGeom>
          <a:solidFill>
            <a:srgbClr val="E3E48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endParaRPr lang="en-GB" sz="2600">
              <a:latin typeface="华文细黑" panose="02010600040101010101" pitchFamily="2" charset="-122"/>
              <a:ea typeface="华文细黑" panose="02010600040101010101" pitchFamily="2" charset="-122"/>
            </a:endParaRPr>
          </a:p>
        </p:txBody>
      </p:sp>
      <p:sp>
        <p:nvSpPr>
          <p:cNvPr id="3" name="Freeform 114">
            <a:extLst>
              <a:ext uri="{FF2B5EF4-FFF2-40B4-BE49-F238E27FC236}">
                <a16:creationId xmlns:a16="http://schemas.microsoft.com/office/drawing/2014/main" id="{2D788518-94DC-B5CA-A9D0-63AA2CE300EC}"/>
              </a:ext>
            </a:extLst>
          </p:cNvPr>
          <p:cNvSpPr>
            <a:spLocks noEditPoints="1"/>
          </p:cNvSpPr>
          <p:nvPr/>
        </p:nvSpPr>
        <p:spPr bwMode="auto">
          <a:xfrm>
            <a:off x="8673336" y="8186692"/>
            <a:ext cx="814470" cy="680006"/>
          </a:xfrm>
          <a:custGeom>
            <a:avLst/>
            <a:gdLst>
              <a:gd name="T0" fmla="*/ 288 w 320"/>
              <a:gd name="T1" fmla="*/ 203 h 267"/>
              <a:gd name="T2" fmla="*/ 277 w 320"/>
              <a:gd name="T3" fmla="*/ 128 h 267"/>
              <a:gd name="T4" fmla="*/ 171 w 320"/>
              <a:gd name="T5" fmla="*/ 75 h 267"/>
              <a:gd name="T6" fmla="*/ 203 w 320"/>
              <a:gd name="T7" fmla="*/ 64 h 267"/>
              <a:gd name="T8" fmla="*/ 192 w 320"/>
              <a:gd name="T9" fmla="*/ 0 h 267"/>
              <a:gd name="T10" fmla="*/ 117 w 320"/>
              <a:gd name="T11" fmla="*/ 11 h 267"/>
              <a:gd name="T12" fmla="*/ 128 w 320"/>
              <a:gd name="T13" fmla="*/ 75 h 267"/>
              <a:gd name="T14" fmla="*/ 149 w 320"/>
              <a:gd name="T15" fmla="*/ 128 h 267"/>
              <a:gd name="T16" fmla="*/ 32 w 320"/>
              <a:gd name="T17" fmla="*/ 139 h 267"/>
              <a:gd name="T18" fmla="*/ 11 w 320"/>
              <a:gd name="T19" fmla="*/ 203 h 267"/>
              <a:gd name="T20" fmla="*/ 0 w 320"/>
              <a:gd name="T21" fmla="*/ 256 h 267"/>
              <a:gd name="T22" fmla="*/ 75 w 320"/>
              <a:gd name="T23" fmla="*/ 267 h 267"/>
              <a:gd name="T24" fmla="*/ 85 w 320"/>
              <a:gd name="T25" fmla="*/ 214 h 267"/>
              <a:gd name="T26" fmla="*/ 53 w 320"/>
              <a:gd name="T27" fmla="*/ 203 h 267"/>
              <a:gd name="T28" fmla="*/ 149 w 320"/>
              <a:gd name="T29" fmla="*/ 150 h 267"/>
              <a:gd name="T30" fmla="*/ 128 w 320"/>
              <a:gd name="T31" fmla="*/ 203 h 267"/>
              <a:gd name="T32" fmla="*/ 117 w 320"/>
              <a:gd name="T33" fmla="*/ 256 h 267"/>
              <a:gd name="T34" fmla="*/ 192 w 320"/>
              <a:gd name="T35" fmla="*/ 267 h 267"/>
              <a:gd name="T36" fmla="*/ 203 w 320"/>
              <a:gd name="T37" fmla="*/ 214 h 267"/>
              <a:gd name="T38" fmla="*/ 171 w 320"/>
              <a:gd name="T39" fmla="*/ 203 h 267"/>
              <a:gd name="T40" fmla="*/ 267 w 320"/>
              <a:gd name="T41" fmla="*/ 150 h 267"/>
              <a:gd name="T42" fmla="*/ 245 w 320"/>
              <a:gd name="T43" fmla="*/ 203 h 267"/>
              <a:gd name="T44" fmla="*/ 235 w 320"/>
              <a:gd name="T45" fmla="*/ 256 h 267"/>
              <a:gd name="T46" fmla="*/ 309 w 320"/>
              <a:gd name="T47" fmla="*/ 267 h 267"/>
              <a:gd name="T48" fmla="*/ 320 w 320"/>
              <a:gd name="T49" fmla="*/ 214 h 267"/>
              <a:gd name="T50" fmla="*/ 139 w 320"/>
              <a:gd name="T51" fmla="*/ 22 h 267"/>
              <a:gd name="T52" fmla="*/ 181 w 320"/>
              <a:gd name="T53" fmla="*/ 54 h 267"/>
              <a:gd name="T54" fmla="*/ 139 w 320"/>
              <a:gd name="T55" fmla="*/ 22 h 267"/>
              <a:gd name="T56" fmla="*/ 21 w 320"/>
              <a:gd name="T57" fmla="*/ 246 h 267"/>
              <a:gd name="T58" fmla="*/ 64 w 320"/>
              <a:gd name="T59" fmla="*/ 224 h 267"/>
              <a:gd name="T60" fmla="*/ 181 w 320"/>
              <a:gd name="T61" fmla="*/ 246 h 267"/>
              <a:gd name="T62" fmla="*/ 139 w 320"/>
              <a:gd name="T63" fmla="*/ 224 h 267"/>
              <a:gd name="T64" fmla="*/ 181 w 320"/>
              <a:gd name="T65" fmla="*/ 246 h 267"/>
              <a:gd name="T66" fmla="*/ 256 w 320"/>
              <a:gd name="T67" fmla="*/ 246 h 267"/>
              <a:gd name="T68" fmla="*/ 299 w 320"/>
              <a:gd name="T69" fmla="*/ 224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20" h="267">
                <a:moveTo>
                  <a:pt x="309" y="203"/>
                </a:moveTo>
                <a:cubicBezTo>
                  <a:pt x="288" y="203"/>
                  <a:pt x="288" y="203"/>
                  <a:pt x="288" y="203"/>
                </a:cubicBezTo>
                <a:cubicBezTo>
                  <a:pt x="288" y="139"/>
                  <a:pt x="288" y="139"/>
                  <a:pt x="288" y="139"/>
                </a:cubicBezTo>
                <a:cubicBezTo>
                  <a:pt x="288" y="133"/>
                  <a:pt x="283" y="128"/>
                  <a:pt x="277" y="128"/>
                </a:cubicBezTo>
                <a:cubicBezTo>
                  <a:pt x="171" y="128"/>
                  <a:pt x="171" y="128"/>
                  <a:pt x="171" y="128"/>
                </a:cubicBezTo>
                <a:cubicBezTo>
                  <a:pt x="171" y="75"/>
                  <a:pt x="171" y="75"/>
                  <a:pt x="171" y="75"/>
                </a:cubicBezTo>
                <a:cubicBezTo>
                  <a:pt x="192" y="75"/>
                  <a:pt x="192" y="75"/>
                  <a:pt x="192" y="75"/>
                </a:cubicBezTo>
                <a:cubicBezTo>
                  <a:pt x="198" y="75"/>
                  <a:pt x="203" y="70"/>
                  <a:pt x="203" y="64"/>
                </a:cubicBezTo>
                <a:cubicBezTo>
                  <a:pt x="203" y="11"/>
                  <a:pt x="203" y="11"/>
                  <a:pt x="203" y="11"/>
                </a:cubicBezTo>
                <a:cubicBezTo>
                  <a:pt x="203" y="5"/>
                  <a:pt x="198" y="0"/>
                  <a:pt x="192" y="0"/>
                </a:cubicBezTo>
                <a:cubicBezTo>
                  <a:pt x="128" y="0"/>
                  <a:pt x="128" y="0"/>
                  <a:pt x="128" y="0"/>
                </a:cubicBezTo>
                <a:cubicBezTo>
                  <a:pt x="122" y="0"/>
                  <a:pt x="117" y="5"/>
                  <a:pt x="117" y="11"/>
                </a:cubicBezTo>
                <a:cubicBezTo>
                  <a:pt x="117" y="64"/>
                  <a:pt x="117" y="64"/>
                  <a:pt x="117" y="64"/>
                </a:cubicBezTo>
                <a:cubicBezTo>
                  <a:pt x="117" y="70"/>
                  <a:pt x="122" y="75"/>
                  <a:pt x="128" y="75"/>
                </a:cubicBezTo>
                <a:cubicBezTo>
                  <a:pt x="149" y="75"/>
                  <a:pt x="149" y="75"/>
                  <a:pt x="149" y="75"/>
                </a:cubicBezTo>
                <a:cubicBezTo>
                  <a:pt x="149" y="128"/>
                  <a:pt x="149" y="128"/>
                  <a:pt x="149" y="128"/>
                </a:cubicBezTo>
                <a:cubicBezTo>
                  <a:pt x="43" y="128"/>
                  <a:pt x="43" y="128"/>
                  <a:pt x="43" y="128"/>
                </a:cubicBezTo>
                <a:cubicBezTo>
                  <a:pt x="37" y="128"/>
                  <a:pt x="32" y="133"/>
                  <a:pt x="32" y="139"/>
                </a:cubicBezTo>
                <a:cubicBezTo>
                  <a:pt x="32" y="203"/>
                  <a:pt x="32" y="203"/>
                  <a:pt x="32" y="203"/>
                </a:cubicBezTo>
                <a:cubicBezTo>
                  <a:pt x="11" y="203"/>
                  <a:pt x="11" y="203"/>
                  <a:pt x="11" y="203"/>
                </a:cubicBezTo>
                <a:cubicBezTo>
                  <a:pt x="5" y="203"/>
                  <a:pt x="0" y="208"/>
                  <a:pt x="0" y="214"/>
                </a:cubicBezTo>
                <a:cubicBezTo>
                  <a:pt x="0" y="256"/>
                  <a:pt x="0" y="256"/>
                  <a:pt x="0" y="256"/>
                </a:cubicBezTo>
                <a:cubicBezTo>
                  <a:pt x="0" y="262"/>
                  <a:pt x="5" y="267"/>
                  <a:pt x="11" y="267"/>
                </a:cubicBezTo>
                <a:cubicBezTo>
                  <a:pt x="75" y="267"/>
                  <a:pt x="75" y="267"/>
                  <a:pt x="75" y="267"/>
                </a:cubicBezTo>
                <a:cubicBezTo>
                  <a:pt x="81" y="267"/>
                  <a:pt x="85" y="262"/>
                  <a:pt x="85" y="256"/>
                </a:cubicBezTo>
                <a:cubicBezTo>
                  <a:pt x="85" y="214"/>
                  <a:pt x="85" y="214"/>
                  <a:pt x="85" y="214"/>
                </a:cubicBezTo>
                <a:cubicBezTo>
                  <a:pt x="85" y="208"/>
                  <a:pt x="81" y="203"/>
                  <a:pt x="75" y="203"/>
                </a:cubicBezTo>
                <a:cubicBezTo>
                  <a:pt x="53" y="203"/>
                  <a:pt x="53" y="203"/>
                  <a:pt x="53" y="203"/>
                </a:cubicBezTo>
                <a:cubicBezTo>
                  <a:pt x="53" y="150"/>
                  <a:pt x="53" y="150"/>
                  <a:pt x="53" y="150"/>
                </a:cubicBezTo>
                <a:cubicBezTo>
                  <a:pt x="149" y="150"/>
                  <a:pt x="149" y="150"/>
                  <a:pt x="149" y="150"/>
                </a:cubicBezTo>
                <a:cubicBezTo>
                  <a:pt x="149" y="203"/>
                  <a:pt x="149" y="203"/>
                  <a:pt x="149" y="203"/>
                </a:cubicBezTo>
                <a:cubicBezTo>
                  <a:pt x="128" y="203"/>
                  <a:pt x="128" y="203"/>
                  <a:pt x="128" y="203"/>
                </a:cubicBezTo>
                <a:cubicBezTo>
                  <a:pt x="122" y="203"/>
                  <a:pt x="117" y="208"/>
                  <a:pt x="117" y="214"/>
                </a:cubicBezTo>
                <a:cubicBezTo>
                  <a:pt x="117" y="256"/>
                  <a:pt x="117" y="256"/>
                  <a:pt x="117" y="256"/>
                </a:cubicBezTo>
                <a:cubicBezTo>
                  <a:pt x="117" y="262"/>
                  <a:pt x="122" y="267"/>
                  <a:pt x="128" y="267"/>
                </a:cubicBezTo>
                <a:cubicBezTo>
                  <a:pt x="192" y="267"/>
                  <a:pt x="192" y="267"/>
                  <a:pt x="192" y="267"/>
                </a:cubicBezTo>
                <a:cubicBezTo>
                  <a:pt x="198" y="267"/>
                  <a:pt x="203" y="262"/>
                  <a:pt x="203" y="256"/>
                </a:cubicBezTo>
                <a:cubicBezTo>
                  <a:pt x="203" y="214"/>
                  <a:pt x="203" y="214"/>
                  <a:pt x="203" y="214"/>
                </a:cubicBezTo>
                <a:cubicBezTo>
                  <a:pt x="203" y="208"/>
                  <a:pt x="198" y="203"/>
                  <a:pt x="192" y="203"/>
                </a:cubicBezTo>
                <a:cubicBezTo>
                  <a:pt x="171" y="203"/>
                  <a:pt x="171" y="203"/>
                  <a:pt x="171" y="203"/>
                </a:cubicBezTo>
                <a:cubicBezTo>
                  <a:pt x="171" y="150"/>
                  <a:pt x="171" y="150"/>
                  <a:pt x="171" y="150"/>
                </a:cubicBezTo>
                <a:cubicBezTo>
                  <a:pt x="267" y="150"/>
                  <a:pt x="267" y="150"/>
                  <a:pt x="267" y="150"/>
                </a:cubicBezTo>
                <a:cubicBezTo>
                  <a:pt x="267" y="203"/>
                  <a:pt x="267" y="203"/>
                  <a:pt x="267" y="203"/>
                </a:cubicBezTo>
                <a:cubicBezTo>
                  <a:pt x="245" y="203"/>
                  <a:pt x="245" y="203"/>
                  <a:pt x="245" y="203"/>
                </a:cubicBezTo>
                <a:cubicBezTo>
                  <a:pt x="239" y="203"/>
                  <a:pt x="235" y="208"/>
                  <a:pt x="235" y="214"/>
                </a:cubicBezTo>
                <a:cubicBezTo>
                  <a:pt x="235" y="256"/>
                  <a:pt x="235" y="256"/>
                  <a:pt x="235" y="256"/>
                </a:cubicBezTo>
                <a:cubicBezTo>
                  <a:pt x="235" y="262"/>
                  <a:pt x="239" y="267"/>
                  <a:pt x="245" y="267"/>
                </a:cubicBezTo>
                <a:cubicBezTo>
                  <a:pt x="309" y="267"/>
                  <a:pt x="309" y="267"/>
                  <a:pt x="309" y="267"/>
                </a:cubicBezTo>
                <a:cubicBezTo>
                  <a:pt x="315" y="267"/>
                  <a:pt x="320" y="262"/>
                  <a:pt x="320" y="256"/>
                </a:cubicBezTo>
                <a:cubicBezTo>
                  <a:pt x="320" y="214"/>
                  <a:pt x="320" y="214"/>
                  <a:pt x="320" y="214"/>
                </a:cubicBezTo>
                <a:cubicBezTo>
                  <a:pt x="320" y="208"/>
                  <a:pt x="315" y="203"/>
                  <a:pt x="309" y="203"/>
                </a:cubicBezTo>
                <a:close/>
                <a:moveTo>
                  <a:pt x="139" y="22"/>
                </a:moveTo>
                <a:cubicBezTo>
                  <a:pt x="181" y="22"/>
                  <a:pt x="181" y="22"/>
                  <a:pt x="181" y="22"/>
                </a:cubicBezTo>
                <a:cubicBezTo>
                  <a:pt x="181" y="54"/>
                  <a:pt x="181" y="54"/>
                  <a:pt x="181" y="54"/>
                </a:cubicBezTo>
                <a:cubicBezTo>
                  <a:pt x="139" y="54"/>
                  <a:pt x="139" y="54"/>
                  <a:pt x="139" y="54"/>
                </a:cubicBezTo>
                <a:lnTo>
                  <a:pt x="139" y="22"/>
                </a:lnTo>
                <a:close/>
                <a:moveTo>
                  <a:pt x="64" y="246"/>
                </a:moveTo>
                <a:cubicBezTo>
                  <a:pt x="21" y="246"/>
                  <a:pt x="21" y="246"/>
                  <a:pt x="21" y="246"/>
                </a:cubicBezTo>
                <a:cubicBezTo>
                  <a:pt x="21" y="224"/>
                  <a:pt x="21" y="224"/>
                  <a:pt x="21" y="224"/>
                </a:cubicBezTo>
                <a:cubicBezTo>
                  <a:pt x="64" y="224"/>
                  <a:pt x="64" y="224"/>
                  <a:pt x="64" y="224"/>
                </a:cubicBezTo>
                <a:lnTo>
                  <a:pt x="64" y="246"/>
                </a:lnTo>
                <a:close/>
                <a:moveTo>
                  <a:pt x="181" y="246"/>
                </a:moveTo>
                <a:cubicBezTo>
                  <a:pt x="139" y="246"/>
                  <a:pt x="139" y="246"/>
                  <a:pt x="139" y="246"/>
                </a:cubicBezTo>
                <a:cubicBezTo>
                  <a:pt x="139" y="224"/>
                  <a:pt x="139" y="224"/>
                  <a:pt x="139" y="224"/>
                </a:cubicBezTo>
                <a:cubicBezTo>
                  <a:pt x="181" y="224"/>
                  <a:pt x="181" y="224"/>
                  <a:pt x="181" y="224"/>
                </a:cubicBezTo>
                <a:lnTo>
                  <a:pt x="181" y="246"/>
                </a:lnTo>
                <a:close/>
                <a:moveTo>
                  <a:pt x="299" y="246"/>
                </a:moveTo>
                <a:cubicBezTo>
                  <a:pt x="256" y="246"/>
                  <a:pt x="256" y="246"/>
                  <a:pt x="256" y="246"/>
                </a:cubicBezTo>
                <a:cubicBezTo>
                  <a:pt x="256" y="224"/>
                  <a:pt x="256" y="224"/>
                  <a:pt x="256" y="224"/>
                </a:cubicBezTo>
                <a:cubicBezTo>
                  <a:pt x="299" y="224"/>
                  <a:pt x="299" y="224"/>
                  <a:pt x="299" y="224"/>
                </a:cubicBezTo>
                <a:lnTo>
                  <a:pt x="299" y="246"/>
                </a:lnTo>
                <a:close/>
              </a:path>
            </a:pathLst>
          </a:custGeom>
          <a:solidFill>
            <a:srgbClr val="FBF86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endParaRPr lang="en-GB" sz="2600">
              <a:latin typeface="华文细黑" panose="02010600040101010101" pitchFamily="2" charset="-122"/>
              <a:ea typeface="华文细黑" panose="02010600040101010101" pitchFamily="2" charset="-122"/>
            </a:endParaRPr>
          </a:p>
        </p:txBody>
      </p:sp>
      <p:sp>
        <p:nvSpPr>
          <p:cNvPr id="4" name="Freeform 671">
            <a:extLst>
              <a:ext uri="{FF2B5EF4-FFF2-40B4-BE49-F238E27FC236}">
                <a16:creationId xmlns:a16="http://schemas.microsoft.com/office/drawing/2014/main" id="{2F8429AE-2EA1-78AA-A126-B0351C6997EE}"/>
              </a:ext>
            </a:extLst>
          </p:cNvPr>
          <p:cNvSpPr>
            <a:spLocks noEditPoints="1"/>
          </p:cNvSpPr>
          <p:nvPr/>
        </p:nvSpPr>
        <p:spPr bwMode="auto">
          <a:xfrm>
            <a:off x="14879618" y="3536971"/>
            <a:ext cx="822154" cy="814470"/>
          </a:xfrm>
          <a:custGeom>
            <a:avLst/>
            <a:gdLst>
              <a:gd name="T0" fmla="*/ 298 w 322"/>
              <a:gd name="T1" fmla="*/ 67 h 320"/>
              <a:gd name="T2" fmla="*/ 246 w 322"/>
              <a:gd name="T3" fmla="*/ 55 h 320"/>
              <a:gd name="T4" fmla="*/ 246 w 322"/>
              <a:gd name="T5" fmla="*/ 10 h 320"/>
              <a:gd name="T6" fmla="*/ 235 w 322"/>
              <a:gd name="T7" fmla="*/ 0 h 320"/>
              <a:gd name="T8" fmla="*/ 86 w 322"/>
              <a:gd name="T9" fmla="*/ 0 h 320"/>
              <a:gd name="T10" fmla="*/ 75 w 322"/>
              <a:gd name="T11" fmla="*/ 10 h 320"/>
              <a:gd name="T12" fmla="*/ 76 w 322"/>
              <a:gd name="T13" fmla="*/ 55 h 320"/>
              <a:gd name="T14" fmla="*/ 23 w 322"/>
              <a:gd name="T15" fmla="*/ 67 h 320"/>
              <a:gd name="T16" fmla="*/ 52 w 322"/>
              <a:gd name="T17" fmla="*/ 177 h 320"/>
              <a:gd name="T18" fmla="*/ 104 w 322"/>
              <a:gd name="T19" fmla="*/ 213 h 320"/>
              <a:gd name="T20" fmla="*/ 107 w 322"/>
              <a:gd name="T21" fmla="*/ 213 h 320"/>
              <a:gd name="T22" fmla="*/ 109 w 322"/>
              <a:gd name="T23" fmla="*/ 213 h 320"/>
              <a:gd name="T24" fmla="*/ 121 w 322"/>
              <a:gd name="T25" fmla="*/ 227 h 320"/>
              <a:gd name="T26" fmla="*/ 146 w 322"/>
              <a:gd name="T27" fmla="*/ 243 h 320"/>
              <a:gd name="T28" fmla="*/ 119 w 322"/>
              <a:gd name="T29" fmla="*/ 305 h 320"/>
              <a:gd name="T30" fmla="*/ 120 w 322"/>
              <a:gd name="T31" fmla="*/ 315 h 320"/>
              <a:gd name="T32" fmla="*/ 129 w 322"/>
              <a:gd name="T33" fmla="*/ 320 h 320"/>
              <a:gd name="T34" fmla="*/ 193 w 322"/>
              <a:gd name="T35" fmla="*/ 320 h 320"/>
              <a:gd name="T36" fmla="*/ 202 w 322"/>
              <a:gd name="T37" fmla="*/ 315 h 320"/>
              <a:gd name="T38" fmla="*/ 202 w 322"/>
              <a:gd name="T39" fmla="*/ 305 h 320"/>
              <a:gd name="T40" fmla="*/ 176 w 322"/>
              <a:gd name="T41" fmla="*/ 243 h 320"/>
              <a:gd name="T42" fmla="*/ 201 w 322"/>
              <a:gd name="T43" fmla="*/ 227 h 320"/>
              <a:gd name="T44" fmla="*/ 212 w 322"/>
              <a:gd name="T45" fmla="*/ 213 h 320"/>
              <a:gd name="T46" fmla="*/ 214 w 322"/>
              <a:gd name="T47" fmla="*/ 213 h 320"/>
              <a:gd name="T48" fmla="*/ 217 w 322"/>
              <a:gd name="T49" fmla="*/ 213 h 320"/>
              <a:gd name="T50" fmla="*/ 270 w 322"/>
              <a:gd name="T51" fmla="*/ 177 h 320"/>
              <a:gd name="T52" fmla="*/ 298 w 322"/>
              <a:gd name="T53" fmla="*/ 67 h 320"/>
              <a:gd name="T54" fmla="*/ 66 w 322"/>
              <a:gd name="T55" fmla="*/ 161 h 320"/>
              <a:gd name="T56" fmla="*/ 39 w 322"/>
              <a:gd name="T57" fmla="*/ 81 h 320"/>
              <a:gd name="T58" fmla="*/ 77 w 322"/>
              <a:gd name="T59" fmla="*/ 77 h 320"/>
              <a:gd name="T60" fmla="*/ 97 w 322"/>
              <a:gd name="T61" fmla="*/ 186 h 320"/>
              <a:gd name="T62" fmla="*/ 66 w 322"/>
              <a:gd name="T63" fmla="*/ 161 h 320"/>
              <a:gd name="T64" fmla="*/ 145 w 322"/>
              <a:gd name="T65" fmla="*/ 298 h 320"/>
              <a:gd name="T66" fmla="*/ 161 w 322"/>
              <a:gd name="T67" fmla="*/ 262 h 320"/>
              <a:gd name="T68" fmla="*/ 176 w 322"/>
              <a:gd name="T69" fmla="*/ 298 h 320"/>
              <a:gd name="T70" fmla="*/ 145 w 322"/>
              <a:gd name="T71" fmla="*/ 298 h 320"/>
              <a:gd name="T72" fmla="*/ 185 w 322"/>
              <a:gd name="T73" fmla="*/ 213 h 320"/>
              <a:gd name="T74" fmla="*/ 161 w 322"/>
              <a:gd name="T75" fmla="*/ 224 h 320"/>
              <a:gd name="T76" fmla="*/ 136 w 322"/>
              <a:gd name="T77" fmla="*/ 213 h 320"/>
              <a:gd name="T78" fmla="*/ 96 w 322"/>
              <a:gd name="T79" fmla="*/ 21 h 320"/>
              <a:gd name="T80" fmla="*/ 225 w 322"/>
              <a:gd name="T81" fmla="*/ 21 h 320"/>
              <a:gd name="T82" fmla="*/ 185 w 322"/>
              <a:gd name="T83" fmla="*/ 213 h 320"/>
              <a:gd name="T84" fmla="*/ 255 w 322"/>
              <a:gd name="T85" fmla="*/ 161 h 320"/>
              <a:gd name="T86" fmla="*/ 225 w 322"/>
              <a:gd name="T87" fmla="*/ 186 h 320"/>
              <a:gd name="T88" fmla="*/ 245 w 322"/>
              <a:gd name="T89" fmla="*/ 77 h 320"/>
              <a:gd name="T90" fmla="*/ 283 w 322"/>
              <a:gd name="T91" fmla="*/ 81 h 320"/>
              <a:gd name="T92" fmla="*/ 255 w 322"/>
              <a:gd name="T93" fmla="*/ 161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22" h="320">
                <a:moveTo>
                  <a:pt x="298" y="67"/>
                </a:moveTo>
                <a:cubicBezTo>
                  <a:pt x="286" y="54"/>
                  <a:pt x="268" y="50"/>
                  <a:pt x="246" y="55"/>
                </a:cubicBezTo>
                <a:cubicBezTo>
                  <a:pt x="247" y="30"/>
                  <a:pt x="246" y="12"/>
                  <a:pt x="246" y="10"/>
                </a:cubicBezTo>
                <a:cubicBezTo>
                  <a:pt x="246" y="4"/>
                  <a:pt x="241" y="0"/>
                  <a:pt x="235" y="0"/>
                </a:cubicBezTo>
                <a:cubicBezTo>
                  <a:pt x="86" y="0"/>
                  <a:pt x="86" y="0"/>
                  <a:pt x="86" y="0"/>
                </a:cubicBezTo>
                <a:cubicBezTo>
                  <a:pt x="80" y="0"/>
                  <a:pt x="76" y="4"/>
                  <a:pt x="75" y="10"/>
                </a:cubicBezTo>
                <a:cubicBezTo>
                  <a:pt x="75" y="12"/>
                  <a:pt x="75" y="30"/>
                  <a:pt x="76" y="55"/>
                </a:cubicBezTo>
                <a:cubicBezTo>
                  <a:pt x="54" y="50"/>
                  <a:pt x="35" y="54"/>
                  <a:pt x="23" y="67"/>
                </a:cubicBezTo>
                <a:cubicBezTo>
                  <a:pt x="0" y="92"/>
                  <a:pt x="12" y="140"/>
                  <a:pt x="52" y="177"/>
                </a:cubicBezTo>
                <a:cubicBezTo>
                  <a:pt x="67" y="191"/>
                  <a:pt x="85" y="207"/>
                  <a:pt x="104" y="213"/>
                </a:cubicBezTo>
                <a:cubicBezTo>
                  <a:pt x="105" y="213"/>
                  <a:pt x="106" y="213"/>
                  <a:pt x="107" y="213"/>
                </a:cubicBezTo>
                <a:cubicBezTo>
                  <a:pt x="108" y="213"/>
                  <a:pt x="109" y="213"/>
                  <a:pt x="109" y="213"/>
                </a:cubicBezTo>
                <a:cubicBezTo>
                  <a:pt x="113" y="218"/>
                  <a:pt x="117" y="223"/>
                  <a:pt x="121" y="227"/>
                </a:cubicBezTo>
                <a:cubicBezTo>
                  <a:pt x="128" y="235"/>
                  <a:pt x="136" y="240"/>
                  <a:pt x="146" y="243"/>
                </a:cubicBezTo>
                <a:cubicBezTo>
                  <a:pt x="119" y="305"/>
                  <a:pt x="119" y="305"/>
                  <a:pt x="119" y="305"/>
                </a:cubicBezTo>
                <a:cubicBezTo>
                  <a:pt x="117" y="308"/>
                  <a:pt x="118" y="312"/>
                  <a:pt x="120" y="315"/>
                </a:cubicBezTo>
                <a:cubicBezTo>
                  <a:pt x="122" y="318"/>
                  <a:pt x="125" y="320"/>
                  <a:pt x="129" y="320"/>
                </a:cubicBezTo>
                <a:cubicBezTo>
                  <a:pt x="193" y="320"/>
                  <a:pt x="193" y="320"/>
                  <a:pt x="193" y="320"/>
                </a:cubicBezTo>
                <a:cubicBezTo>
                  <a:pt x="196" y="320"/>
                  <a:pt x="200" y="318"/>
                  <a:pt x="202" y="315"/>
                </a:cubicBezTo>
                <a:cubicBezTo>
                  <a:pt x="204" y="312"/>
                  <a:pt x="204" y="308"/>
                  <a:pt x="202" y="305"/>
                </a:cubicBezTo>
                <a:cubicBezTo>
                  <a:pt x="176" y="243"/>
                  <a:pt x="176" y="243"/>
                  <a:pt x="176" y="243"/>
                </a:cubicBezTo>
                <a:cubicBezTo>
                  <a:pt x="185" y="240"/>
                  <a:pt x="193" y="235"/>
                  <a:pt x="201" y="227"/>
                </a:cubicBezTo>
                <a:cubicBezTo>
                  <a:pt x="205" y="223"/>
                  <a:pt x="209" y="218"/>
                  <a:pt x="212" y="213"/>
                </a:cubicBezTo>
                <a:cubicBezTo>
                  <a:pt x="213" y="213"/>
                  <a:pt x="213" y="213"/>
                  <a:pt x="214" y="213"/>
                </a:cubicBezTo>
                <a:cubicBezTo>
                  <a:pt x="215" y="213"/>
                  <a:pt x="216" y="213"/>
                  <a:pt x="217" y="213"/>
                </a:cubicBezTo>
                <a:cubicBezTo>
                  <a:pt x="236" y="207"/>
                  <a:pt x="254" y="191"/>
                  <a:pt x="270" y="177"/>
                </a:cubicBezTo>
                <a:cubicBezTo>
                  <a:pt x="309" y="140"/>
                  <a:pt x="322" y="92"/>
                  <a:pt x="298" y="67"/>
                </a:cubicBezTo>
                <a:close/>
                <a:moveTo>
                  <a:pt x="66" y="161"/>
                </a:moveTo>
                <a:cubicBezTo>
                  <a:pt x="37" y="134"/>
                  <a:pt x="24" y="97"/>
                  <a:pt x="39" y="81"/>
                </a:cubicBezTo>
                <a:cubicBezTo>
                  <a:pt x="46" y="74"/>
                  <a:pt x="60" y="72"/>
                  <a:pt x="77" y="77"/>
                </a:cubicBezTo>
                <a:cubicBezTo>
                  <a:pt x="79" y="112"/>
                  <a:pt x="85" y="153"/>
                  <a:pt x="97" y="186"/>
                </a:cubicBezTo>
                <a:cubicBezTo>
                  <a:pt x="86" y="179"/>
                  <a:pt x="76" y="170"/>
                  <a:pt x="66" y="161"/>
                </a:cubicBezTo>
                <a:close/>
                <a:moveTo>
                  <a:pt x="145" y="298"/>
                </a:moveTo>
                <a:cubicBezTo>
                  <a:pt x="161" y="262"/>
                  <a:pt x="161" y="262"/>
                  <a:pt x="161" y="262"/>
                </a:cubicBezTo>
                <a:cubicBezTo>
                  <a:pt x="176" y="298"/>
                  <a:pt x="176" y="298"/>
                  <a:pt x="176" y="298"/>
                </a:cubicBezTo>
                <a:lnTo>
                  <a:pt x="145" y="298"/>
                </a:lnTo>
                <a:close/>
                <a:moveTo>
                  <a:pt x="185" y="213"/>
                </a:moveTo>
                <a:cubicBezTo>
                  <a:pt x="178" y="220"/>
                  <a:pt x="170" y="224"/>
                  <a:pt x="161" y="224"/>
                </a:cubicBezTo>
                <a:cubicBezTo>
                  <a:pt x="151" y="224"/>
                  <a:pt x="143" y="220"/>
                  <a:pt x="136" y="213"/>
                </a:cubicBezTo>
                <a:cubicBezTo>
                  <a:pt x="102" y="177"/>
                  <a:pt x="96" y="70"/>
                  <a:pt x="96" y="21"/>
                </a:cubicBezTo>
                <a:cubicBezTo>
                  <a:pt x="225" y="21"/>
                  <a:pt x="225" y="21"/>
                  <a:pt x="225" y="21"/>
                </a:cubicBezTo>
                <a:cubicBezTo>
                  <a:pt x="225" y="70"/>
                  <a:pt x="220" y="177"/>
                  <a:pt x="185" y="213"/>
                </a:cubicBezTo>
                <a:close/>
                <a:moveTo>
                  <a:pt x="255" y="161"/>
                </a:moveTo>
                <a:cubicBezTo>
                  <a:pt x="246" y="170"/>
                  <a:pt x="235" y="179"/>
                  <a:pt x="225" y="186"/>
                </a:cubicBezTo>
                <a:cubicBezTo>
                  <a:pt x="237" y="153"/>
                  <a:pt x="242" y="112"/>
                  <a:pt x="245" y="77"/>
                </a:cubicBezTo>
                <a:cubicBezTo>
                  <a:pt x="261" y="72"/>
                  <a:pt x="275" y="74"/>
                  <a:pt x="283" y="81"/>
                </a:cubicBezTo>
                <a:cubicBezTo>
                  <a:pt x="297" y="97"/>
                  <a:pt x="284" y="134"/>
                  <a:pt x="255" y="161"/>
                </a:cubicBezTo>
                <a:close/>
              </a:path>
            </a:pathLst>
          </a:custGeom>
          <a:solidFill>
            <a:srgbClr val="43B02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pPr defTabSz="1828800">
              <a:defRPr/>
            </a:pPr>
            <a:endParaRPr lang="en-GB" sz="2600">
              <a:solidFill>
                <a:prstClr val="black"/>
              </a:solidFill>
              <a:latin typeface="Calibri" panose="020F0502020204030204"/>
            </a:endParaRPr>
          </a:p>
        </p:txBody>
      </p:sp>
      <p:sp>
        <p:nvSpPr>
          <p:cNvPr id="5" name="Text 2">
            <a:extLst>
              <a:ext uri="{FF2B5EF4-FFF2-40B4-BE49-F238E27FC236}">
                <a16:creationId xmlns:a16="http://schemas.microsoft.com/office/drawing/2014/main" id="{6D0B2A56-453F-8528-DFA0-D93D6D016C89}"/>
              </a:ext>
            </a:extLst>
          </p:cNvPr>
          <p:cNvSpPr/>
          <p:nvPr/>
        </p:nvSpPr>
        <p:spPr>
          <a:xfrm>
            <a:off x="1143143" y="901700"/>
            <a:ext cx="15313881" cy="1075267"/>
          </a:xfrm>
          <a:prstGeom prst="rect">
            <a:avLst/>
          </a:prstGeom>
          <a:noFill/>
          <a:ln/>
        </p:spPr>
        <p:txBody>
          <a:bodyPr wrap="square" lIns="0" tIns="0" rIns="0" bIns="0" rtlCol="0" anchor="t"/>
          <a:lstStyle/>
          <a:p>
            <a:pPr marL="0" indent="0" algn="l">
              <a:buNone/>
            </a:pPr>
            <a:r>
              <a:rPr lang="en-US" sz="5000" dirty="0">
                <a:solidFill>
                  <a:srgbClr val="FFFFFF">
                    <a:alpha val="100000"/>
                  </a:srgbClr>
                </a:solidFill>
                <a:latin typeface="Aptos" panose="020B0004020202020204" pitchFamily="34" charset="0"/>
                <a:ea typeface="Open Sans Regular" pitchFamily="34" charset="-122"/>
                <a:cs typeface="Open Sans Regular" pitchFamily="34" charset="-120"/>
              </a:rPr>
              <a:t>Deloitte </a:t>
            </a:r>
            <a:r>
              <a:rPr lang="en-US" sz="5000" dirty="0" err="1">
                <a:solidFill>
                  <a:srgbClr val="FFFFFF">
                    <a:alpha val="100000"/>
                  </a:srgbClr>
                </a:solidFill>
                <a:latin typeface="Aptos" panose="020B0004020202020204" pitchFamily="34" charset="0"/>
                <a:ea typeface="Open Sans Regular" pitchFamily="34" charset="-122"/>
                <a:cs typeface="Open Sans Regular" pitchFamily="34" charset="-120"/>
              </a:rPr>
              <a:t>StartUp</a:t>
            </a:r>
            <a:r>
              <a:rPr lang="en-US" sz="5000" dirty="0">
                <a:solidFill>
                  <a:srgbClr val="FFFFFF">
                    <a:alpha val="100000"/>
                  </a:srgbClr>
                </a:solidFill>
                <a:latin typeface="Aptos" panose="020B0004020202020204" pitchFamily="34" charset="0"/>
                <a:ea typeface="Open Sans Regular" pitchFamily="34" charset="-122"/>
                <a:cs typeface="Open Sans Regular" pitchFamily="34" charset="-120"/>
              </a:rPr>
              <a:t> Accelerator | </a:t>
            </a:r>
            <a:r>
              <a:rPr lang="en-US" sz="5000" dirty="0">
                <a:solidFill>
                  <a:srgbClr val="87BD27">
                    <a:alpha val="100000"/>
                  </a:srgbClr>
                </a:solidFill>
                <a:latin typeface="Aptos" panose="020B0004020202020204" pitchFamily="34" charset="0"/>
                <a:ea typeface="Open Sans Regular" pitchFamily="34" charset="-122"/>
                <a:cs typeface="Open Sans Regular" pitchFamily="34" charset="-120"/>
              </a:rPr>
              <a:t>About​</a:t>
            </a:r>
            <a:endParaRPr lang="en-US" sz="5000" dirty="0">
              <a:latin typeface="Aptos" panose="020B0004020202020204" pitchFamily="34" charset="0"/>
            </a:endParaRPr>
          </a:p>
        </p:txBody>
      </p:sp>
      <p:sp>
        <p:nvSpPr>
          <p:cNvPr id="6" name="Rectangle: Rounded Corners 5">
            <a:extLst>
              <a:ext uri="{FF2B5EF4-FFF2-40B4-BE49-F238E27FC236}">
                <a16:creationId xmlns:a16="http://schemas.microsoft.com/office/drawing/2014/main" id="{8907D801-63E3-B7F3-A19C-75B826BE95F5}"/>
              </a:ext>
            </a:extLst>
          </p:cNvPr>
          <p:cNvSpPr/>
          <p:nvPr/>
        </p:nvSpPr>
        <p:spPr>
          <a:xfrm>
            <a:off x="8063798" y="3512617"/>
            <a:ext cx="1664780" cy="1306226"/>
          </a:xfrm>
          <a:prstGeom prst="round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526">
            <a:extLst>
              <a:ext uri="{FF2B5EF4-FFF2-40B4-BE49-F238E27FC236}">
                <a16:creationId xmlns:a16="http://schemas.microsoft.com/office/drawing/2014/main" id="{64FCC855-C81A-FF9F-3DA0-1197489B7B84}"/>
              </a:ext>
            </a:extLst>
          </p:cNvPr>
          <p:cNvGrpSpPr>
            <a:grpSpLocks noChangeAspect="1"/>
          </p:cNvGrpSpPr>
          <p:nvPr/>
        </p:nvGrpSpPr>
        <p:grpSpPr bwMode="auto">
          <a:xfrm>
            <a:off x="8201772" y="3408558"/>
            <a:ext cx="1306226" cy="1306226"/>
            <a:chOff x="3464" y="1974"/>
            <a:chExt cx="340" cy="340"/>
          </a:xfrm>
          <a:solidFill>
            <a:srgbClr val="7F7F7F"/>
          </a:solidFill>
        </p:grpSpPr>
        <p:sp>
          <p:nvSpPr>
            <p:cNvPr id="90" name="Freeform 527">
              <a:extLst>
                <a:ext uri="{FF2B5EF4-FFF2-40B4-BE49-F238E27FC236}">
                  <a16:creationId xmlns:a16="http://schemas.microsoft.com/office/drawing/2014/main" id="{4513867A-1255-2193-159C-03FAA46011A1}"/>
                </a:ext>
              </a:extLst>
            </p:cNvPr>
            <p:cNvSpPr>
              <a:spLocks noEditPoints="1"/>
            </p:cNvSpPr>
            <p:nvPr/>
          </p:nvSpPr>
          <p:spPr bwMode="auto">
            <a:xfrm>
              <a:off x="3464" y="1974"/>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solidFill>
                <a:srgbClr val="7F7F7F"/>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endParaRPr lang="en-GB" sz="2600">
                <a:latin typeface="华文细黑" panose="02010600040101010101" pitchFamily="2" charset="-122"/>
                <a:ea typeface="华文细黑" panose="02010600040101010101" pitchFamily="2" charset="-122"/>
              </a:endParaRPr>
            </a:p>
          </p:txBody>
        </p:sp>
        <p:sp>
          <p:nvSpPr>
            <p:cNvPr id="91" name="Freeform 528">
              <a:extLst>
                <a:ext uri="{FF2B5EF4-FFF2-40B4-BE49-F238E27FC236}">
                  <a16:creationId xmlns:a16="http://schemas.microsoft.com/office/drawing/2014/main" id="{57DAF001-A025-97D6-74C7-79CED31845FF}"/>
                </a:ext>
              </a:extLst>
            </p:cNvPr>
            <p:cNvSpPr>
              <a:spLocks noEditPoints="1"/>
            </p:cNvSpPr>
            <p:nvPr/>
          </p:nvSpPr>
          <p:spPr bwMode="auto">
            <a:xfrm>
              <a:off x="3541" y="2037"/>
              <a:ext cx="185" cy="199"/>
            </a:xfrm>
            <a:custGeom>
              <a:avLst/>
              <a:gdLst>
                <a:gd name="T0" fmla="*/ 268 w 279"/>
                <a:gd name="T1" fmla="*/ 299 h 299"/>
                <a:gd name="T2" fmla="*/ 12 w 279"/>
                <a:gd name="T3" fmla="*/ 299 h 299"/>
                <a:gd name="T4" fmla="*/ 3 w 279"/>
                <a:gd name="T5" fmla="*/ 294 h 299"/>
                <a:gd name="T6" fmla="*/ 2 w 279"/>
                <a:gd name="T7" fmla="*/ 284 h 299"/>
                <a:gd name="T8" fmla="*/ 23 w 279"/>
                <a:gd name="T9" fmla="*/ 241 h 299"/>
                <a:gd name="T10" fmla="*/ 33 w 279"/>
                <a:gd name="T11" fmla="*/ 235 h 299"/>
                <a:gd name="T12" fmla="*/ 246 w 279"/>
                <a:gd name="T13" fmla="*/ 235 h 299"/>
                <a:gd name="T14" fmla="*/ 256 w 279"/>
                <a:gd name="T15" fmla="*/ 241 h 299"/>
                <a:gd name="T16" fmla="*/ 277 w 279"/>
                <a:gd name="T17" fmla="*/ 284 h 299"/>
                <a:gd name="T18" fmla="*/ 277 w 279"/>
                <a:gd name="T19" fmla="*/ 294 h 299"/>
                <a:gd name="T20" fmla="*/ 268 w 279"/>
                <a:gd name="T21" fmla="*/ 299 h 299"/>
                <a:gd name="T22" fmla="*/ 29 w 279"/>
                <a:gd name="T23" fmla="*/ 278 h 299"/>
                <a:gd name="T24" fmla="*/ 250 w 279"/>
                <a:gd name="T25" fmla="*/ 278 h 299"/>
                <a:gd name="T26" fmla="*/ 240 w 279"/>
                <a:gd name="T27" fmla="*/ 257 h 299"/>
                <a:gd name="T28" fmla="*/ 40 w 279"/>
                <a:gd name="T29" fmla="*/ 257 h 299"/>
                <a:gd name="T30" fmla="*/ 29 w 279"/>
                <a:gd name="T31" fmla="*/ 278 h 299"/>
                <a:gd name="T32" fmla="*/ 257 w 279"/>
                <a:gd name="T33" fmla="*/ 86 h 299"/>
                <a:gd name="T34" fmla="*/ 22 w 279"/>
                <a:gd name="T35" fmla="*/ 86 h 299"/>
                <a:gd name="T36" fmla="*/ 12 w 279"/>
                <a:gd name="T37" fmla="*/ 78 h 299"/>
                <a:gd name="T38" fmla="*/ 17 w 279"/>
                <a:gd name="T39" fmla="*/ 66 h 299"/>
                <a:gd name="T40" fmla="*/ 135 w 279"/>
                <a:gd name="T41" fmla="*/ 2 h 299"/>
                <a:gd name="T42" fmla="*/ 145 w 279"/>
                <a:gd name="T43" fmla="*/ 2 h 299"/>
                <a:gd name="T44" fmla="*/ 262 w 279"/>
                <a:gd name="T45" fmla="*/ 66 h 299"/>
                <a:gd name="T46" fmla="*/ 267 w 279"/>
                <a:gd name="T47" fmla="*/ 78 h 299"/>
                <a:gd name="T48" fmla="*/ 257 w 279"/>
                <a:gd name="T49" fmla="*/ 86 h 299"/>
                <a:gd name="T50" fmla="*/ 64 w 279"/>
                <a:gd name="T51" fmla="*/ 65 h 299"/>
                <a:gd name="T52" fmla="*/ 215 w 279"/>
                <a:gd name="T53" fmla="*/ 65 h 299"/>
                <a:gd name="T54" fmla="*/ 140 w 279"/>
                <a:gd name="T55" fmla="*/ 23 h 299"/>
                <a:gd name="T56" fmla="*/ 64 w 279"/>
                <a:gd name="T57" fmla="*/ 65 h 299"/>
                <a:gd name="T58" fmla="*/ 54 w 279"/>
                <a:gd name="T59" fmla="*/ 203 h 299"/>
                <a:gd name="T60" fmla="*/ 54 w 279"/>
                <a:gd name="T61" fmla="*/ 118 h 299"/>
                <a:gd name="T62" fmla="*/ 44 w 279"/>
                <a:gd name="T63" fmla="*/ 107 h 299"/>
                <a:gd name="T64" fmla="*/ 33 w 279"/>
                <a:gd name="T65" fmla="*/ 118 h 299"/>
                <a:gd name="T66" fmla="*/ 33 w 279"/>
                <a:gd name="T67" fmla="*/ 203 h 299"/>
                <a:gd name="T68" fmla="*/ 44 w 279"/>
                <a:gd name="T69" fmla="*/ 214 h 299"/>
                <a:gd name="T70" fmla="*/ 54 w 279"/>
                <a:gd name="T71" fmla="*/ 203 h 299"/>
                <a:gd name="T72" fmla="*/ 118 w 279"/>
                <a:gd name="T73" fmla="*/ 203 h 299"/>
                <a:gd name="T74" fmla="*/ 118 w 279"/>
                <a:gd name="T75" fmla="*/ 118 h 299"/>
                <a:gd name="T76" fmla="*/ 108 w 279"/>
                <a:gd name="T77" fmla="*/ 107 h 299"/>
                <a:gd name="T78" fmla="*/ 97 w 279"/>
                <a:gd name="T79" fmla="*/ 118 h 299"/>
                <a:gd name="T80" fmla="*/ 97 w 279"/>
                <a:gd name="T81" fmla="*/ 203 h 299"/>
                <a:gd name="T82" fmla="*/ 108 w 279"/>
                <a:gd name="T83" fmla="*/ 214 h 299"/>
                <a:gd name="T84" fmla="*/ 118 w 279"/>
                <a:gd name="T85" fmla="*/ 203 h 299"/>
                <a:gd name="T86" fmla="*/ 182 w 279"/>
                <a:gd name="T87" fmla="*/ 203 h 299"/>
                <a:gd name="T88" fmla="*/ 182 w 279"/>
                <a:gd name="T89" fmla="*/ 118 h 299"/>
                <a:gd name="T90" fmla="*/ 172 w 279"/>
                <a:gd name="T91" fmla="*/ 107 h 299"/>
                <a:gd name="T92" fmla="*/ 161 w 279"/>
                <a:gd name="T93" fmla="*/ 118 h 299"/>
                <a:gd name="T94" fmla="*/ 161 w 279"/>
                <a:gd name="T95" fmla="*/ 203 h 299"/>
                <a:gd name="T96" fmla="*/ 172 w 279"/>
                <a:gd name="T97" fmla="*/ 214 h 299"/>
                <a:gd name="T98" fmla="*/ 182 w 279"/>
                <a:gd name="T99" fmla="*/ 203 h 299"/>
                <a:gd name="T100" fmla="*/ 246 w 279"/>
                <a:gd name="T101" fmla="*/ 203 h 299"/>
                <a:gd name="T102" fmla="*/ 246 w 279"/>
                <a:gd name="T103" fmla="*/ 118 h 299"/>
                <a:gd name="T104" fmla="*/ 236 w 279"/>
                <a:gd name="T105" fmla="*/ 107 h 299"/>
                <a:gd name="T106" fmla="*/ 225 w 279"/>
                <a:gd name="T107" fmla="*/ 118 h 299"/>
                <a:gd name="T108" fmla="*/ 225 w 279"/>
                <a:gd name="T109" fmla="*/ 203 h 299"/>
                <a:gd name="T110" fmla="*/ 236 w 279"/>
                <a:gd name="T111" fmla="*/ 214 h 299"/>
                <a:gd name="T112" fmla="*/ 246 w 279"/>
                <a:gd name="T113" fmla="*/ 203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9" h="299">
                  <a:moveTo>
                    <a:pt x="268" y="299"/>
                  </a:moveTo>
                  <a:cubicBezTo>
                    <a:pt x="12" y="299"/>
                    <a:pt x="12" y="299"/>
                    <a:pt x="12" y="299"/>
                  </a:cubicBezTo>
                  <a:cubicBezTo>
                    <a:pt x="8" y="299"/>
                    <a:pt x="5" y="297"/>
                    <a:pt x="3" y="294"/>
                  </a:cubicBezTo>
                  <a:cubicBezTo>
                    <a:pt x="1" y="291"/>
                    <a:pt x="0" y="287"/>
                    <a:pt x="2" y="284"/>
                  </a:cubicBezTo>
                  <a:cubicBezTo>
                    <a:pt x="23" y="241"/>
                    <a:pt x="23" y="241"/>
                    <a:pt x="23" y="241"/>
                  </a:cubicBezTo>
                  <a:cubicBezTo>
                    <a:pt x="25" y="238"/>
                    <a:pt x="29" y="235"/>
                    <a:pt x="33" y="235"/>
                  </a:cubicBezTo>
                  <a:cubicBezTo>
                    <a:pt x="246" y="235"/>
                    <a:pt x="246" y="235"/>
                    <a:pt x="246" y="235"/>
                  </a:cubicBezTo>
                  <a:cubicBezTo>
                    <a:pt x="250" y="235"/>
                    <a:pt x="254" y="238"/>
                    <a:pt x="256" y="241"/>
                  </a:cubicBezTo>
                  <a:cubicBezTo>
                    <a:pt x="277" y="284"/>
                    <a:pt x="277" y="284"/>
                    <a:pt x="277" y="284"/>
                  </a:cubicBezTo>
                  <a:cubicBezTo>
                    <a:pt x="279" y="287"/>
                    <a:pt x="279" y="291"/>
                    <a:pt x="277" y="294"/>
                  </a:cubicBezTo>
                  <a:cubicBezTo>
                    <a:pt x="275" y="297"/>
                    <a:pt x="271" y="299"/>
                    <a:pt x="268" y="299"/>
                  </a:cubicBezTo>
                  <a:close/>
                  <a:moveTo>
                    <a:pt x="29" y="278"/>
                  </a:moveTo>
                  <a:cubicBezTo>
                    <a:pt x="250" y="278"/>
                    <a:pt x="250" y="278"/>
                    <a:pt x="250" y="278"/>
                  </a:cubicBezTo>
                  <a:cubicBezTo>
                    <a:pt x="240" y="257"/>
                    <a:pt x="240" y="257"/>
                    <a:pt x="240" y="257"/>
                  </a:cubicBezTo>
                  <a:cubicBezTo>
                    <a:pt x="40" y="257"/>
                    <a:pt x="40" y="257"/>
                    <a:pt x="40" y="257"/>
                  </a:cubicBezTo>
                  <a:lnTo>
                    <a:pt x="29" y="278"/>
                  </a:lnTo>
                  <a:close/>
                  <a:moveTo>
                    <a:pt x="257" y="86"/>
                  </a:moveTo>
                  <a:cubicBezTo>
                    <a:pt x="22" y="86"/>
                    <a:pt x="22" y="86"/>
                    <a:pt x="22" y="86"/>
                  </a:cubicBezTo>
                  <a:cubicBezTo>
                    <a:pt x="17" y="86"/>
                    <a:pt x="13" y="83"/>
                    <a:pt x="12" y="78"/>
                  </a:cubicBezTo>
                  <a:cubicBezTo>
                    <a:pt x="11" y="73"/>
                    <a:pt x="13" y="68"/>
                    <a:pt x="17" y="66"/>
                  </a:cubicBezTo>
                  <a:cubicBezTo>
                    <a:pt x="135" y="2"/>
                    <a:pt x="135" y="2"/>
                    <a:pt x="135" y="2"/>
                  </a:cubicBezTo>
                  <a:cubicBezTo>
                    <a:pt x="138" y="0"/>
                    <a:pt x="142" y="0"/>
                    <a:pt x="145" y="2"/>
                  </a:cubicBezTo>
                  <a:cubicBezTo>
                    <a:pt x="262" y="66"/>
                    <a:pt x="262" y="66"/>
                    <a:pt x="262" y="66"/>
                  </a:cubicBezTo>
                  <a:cubicBezTo>
                    <a:pt x="266" y="68"/>
                    <a:pt x="269" y="73"/>
                    <a:pt x="267" y="78"/>
                  </a:cubicBezTo>
                  <a:cubicBezTo>
                    <a:pt x="266" y="83"/>
                    <a:pt x="262" y="86"/>
                    <a:pt x="257" y="86"/>
                  </a:cubicBezTo>
                  <a:close/>
                  <a:moveTo>
                    <a:pt x="64" y="65"/>
                  </a:moveTo>
                  <a:cubicBezTo>
                    <a:pt x="215" y="65"/>
                    <a:pt x="215" y="65"/>
                    <a:pt x="215" y="65"/>
                  </a:cubicBezTo>
                  <a:cubicBezTo>
                    <a:pt x="140" y="23"/>
                    <a:pt x="140" y="23"/>
                    <a:pt x="140" y="23"/>
                  </a:cubicBezTo>
                  <a:lnTo>
                    <a:pt x="64" y="65"/>
                  </a:lnTo>
                  <a:close/>
                  <a:moveTo>
                    <a:pt x="54" y="203"/>
                  </a:moveTo>
                  <a:cubicBezTo>
                    <a:pt x="54" y="118"/>
                    <a:pt x="54" y="118"/>
                    <a:pt x="54" y="118"/>
                  </a:cubicBezTo>
                  <a:cubicBezTo>
                    <a:pt x="54" y="112"/>
                    <a:pt x="50" y="107"/>
                    <a:pt x="44" y="107"/>
                  </a:cubicBezTo>
                  <a:cubicBezTo>
                    <a:pt x="38" y="107"/>
                    <a:pt x="33" y="112"/>
                    <a:pt x="33" y="118"/>
                  </a:cubicBezTo>
                  <a:cubicBezTo>
                    <a:pt x="33" y="203"/>
                    <a:pt x="33" y="203"/>
                    <a:pt x="33" y="203"/>
                  </a:cubicBezTo>
                  <a:cubicBezTo>
                    <a:pt x="33" y="209"/>
                    <a:pt x="38" y="214"/>
                    <a:pt x="44" y="214"/>
                  </a:cubicBezTo>
                  <a:cubicBezTo>
                    <a:pt x="50" y="214"/>
                    <a:pt x="54" y="209"/>
                    <a:pt x="54" y="203"/>
                  </a:cubicBezTo>
                  <a:close/>
                  <a:moveTo>
                    <a:pt x="118" y="203"/>
                  </a:moveTo>
                  <a:cubicBezTo>
                    <a:pt x="118" y="118"/>
                    <a:pt x="118" y="118"/>
                    <a:pt x="118" y="118"/>
                  </a:cubicBezTo>
                  <a:cubicBezTo>
                    <a:pt x="118" y="112"/>
                    <a:pt x="114" y="107"/>
                    <a:pt x="108" y="107"/>
                  </a:cubicBezTo>
                  <a:cubicBezTo>
                    <a:pt x="102" y="107"/>
                    <a:pt x="97" y="112"/>
                    <a:pt x="97" y="118"/>
                  </a:cubicBezTo>
                  <a:cubicBezTo>
                    <a:pt x="97" y="203"/>
                    <a:pt x="97" y="203"/>
                    <a:pt x="97" y="203"/>
                  </a:cubicBezTo>
                  <a:cubicBezTo>
                    <a:pt x="97" y="209"/>
                    <a:pt x="102" y="214"/>
                    <a:pt x="108" y="214"/>
                  </a:cubicBezTo>
                  <a:cubicBezTo>
                    <a:pt x="114" y="214"/>
                    <a:pt x="118" y="209"/>
                    <a:pt x="118" y="203"/>
                  </a:cubicBezTo>
                  <a:close/>
                  <a:moveTo>
                    <a:pt x="182" y="203"/>
                  </a:moveTo>
                  <a:cubicBezTo>
                    <a:pt x="182" y="118"/>
                    <a:pt x="182" y="118"/>
                    <a:pt x="182" y="118"/>
                  </a:cubicBezTo>
                  <a:cubicBezTo>
                    <a:pt x="182" y="112"/>
                    <a:pt x="178" y="107"/>
                    <a:pt x="172" y="107"/>
                  </a:cubicBezTo>
                  <a:cubicBezTo>
                    <a:pt x="166" y="107"/>
                    <a:pt x="161" y="112"/>
                    <a:pt x="161" y="118"/>
                  </a:cubicBezTo>
                  <a:cubicBezTo>
                    <a:pt x="161" y="203"/>
                    <a:pt x="161" y="203"/>
                    <a:pt x="161" y="203"/>
                  </a:cubicBezTo>
                  <a:cubicBezTo>
                    <a:pt x="161" y="209"/>
                    <a:pt x="166" y="214"/>
                    <a:pt x="172" y="214"/>
                  </a:cubicBezTo>
                  <a:cubicBezTo>
                    <a:pt x="178" y="214"/>
                    <a:pt x="182" y="209"/>
                    <a:pt x="182" y="203"/>
                  </a:cubicBezTo>
                  <a:close/>
                  <a:moveTo>
                    <a:pt x="246" y="203"/>
                  </a:moveTo>
                  <a:cubicBezTo>
                    <a:pt x="246" y="118"/>
                    <a:pt x="246" y="118"/>
                    <a:pt x="246" y="118"/>
                  </a:cubicBezTo>
                  <a:cubicBezTo>
                    <a:pt x="246" y="112"/>
                    <a:pt x="242" y="107"/>
                    <a:pt x="236" y="107"/>
                  </a:cubicBezTo>
                  <a:cubicBezTo>
                    <a:pt x="230" y="107"/>
                    <a:pt x="225" y="112"/>
                    <a:pt x="225" y="118"/>
                  </a:cubicBezTo>
                  <a:cubicBezTo>
                    <a:pt x="225" y="203"/>
                    <a:pt x="225" y="203"/>
                    <a:pt x="225" y="203"/>
                  </a:cubicBezTo>
                  <a:cubicBezTo>
                    <a:pt x="225" y="209"/>
                    <a:pt x="230" y="214"/>
                    <a:pt x="236" y="214"/>
                  </a:cubicBezTo>
                  <a:cubicBezTo>
                    <a:pt x="242" y="214"/>
                    <a:pt x="246" y="209"/>
                    <a:pt x="246" y="203"/>
                  </a:cubicBezTo>
                  <a:close/>
                </a:path>
              </a:pathLst>
            </a:custGeom>
            <a:grpFill/>
            <a:ln>
              <a:solidFill>
                <a:srgbClr val="7F7F7F"/>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endParaRPr lang="en-GB" sz="2600">
                <a:latin typeface="华文细黑" panose="02010600040101010101" pitchFamily="2" charset="-122"/>
                <a:ea typeface="华文细黑" panose="02010600040101010101" pitchFamily="2" charset="-122"/>
              </a:endParaRPr>
            </a:p>
          </p:txBody>
        </p:sp>
      </p:grpSp>
      <p:sp>
        <p:nvSpPr>
          <p:cNvPr id="7" name="Text 0">
            <a:extLst>
              <a:ext uri="{FF2B5EF4-FFF2-40B4-BE49-F238E27FC236}">
                <a16:creationId xmlns:a16="http://schemas.microsoft.com/office/drawing/2014/main" id="{48F44136-40E5-F099-583B-73B6B7123074}"/>
              </a:ext>
            </a:extLst>
          </p:cNvPr>
          <p:cNvSpPr/>
          <p:nvPr/>
        </p:nvSpPr>
        <p:spPr>
          <a:xfrm>
            <a:off x="17729180" y="12972145"/>
            <a:ext cx="6229631" cy="474133"/>
          </a:xfrm>
          <a:prstGeom prst="rect">
            <a:avLst/>
          </a:prstGeom>
          <a:noFill/>
          <a:ln/>
        </p:spPr>
        <p:txBody>
          <a:bodyPr wrap="square" lIns="0" tIns="0" rIns="0" bIns="0" rtlCol="0" anchor="ctr"/>
          <a:lstStyle/>
          <a:p>
            <a:pPr algn="just"/>
            <a:r>
              <a:rPr lang="en-US" sz="1400" dirty="0">
                <a:solidFill>
                  <a:schemeClr val="bg1"/>
                </a:solidFill>
                <a:latin typeface="Aptos" panose="020B0004020202020204" pitchFamily="34" charset="0"/>
                <a:ea typeface="Calibri"/>
                <a:cs typeface="Times New Roman"/>
              </a:rPr>
              <a:t>© 2026 For more information contact Deloitte Central Mediterranean    </a:t>
            </a:r>
            <a:r>
              <a:rPr lang="en-US" sz="2800" dirty="0">
                <a:solidFill>
                  <a:schemeClr val="accent6"/>
                </a:solidFill>
                <a:latin typeface="Aptos" panose="020B0004020202020204" pitchFamily="34" charset="0"/>
                <a:ea typeface="Calibri"/>
                <a:cs typeface="Times New Roman"/>
              </a:rPr>
              <a:t>|</a:t>
            </a:r>
            <a:r>
              <a:rPr lang="en-US" sz="1400" dirty="0">
                <a:solidFill>
                  <a:schemeClr val="bg1"/>
                </a:solidFill>
                <a:latin typeface="Aptos" panose="020B0004020202020204" pitchFamily="34" charset="0"/>
                <a:ea typeface="Calibri"/>
                <a:cs typeface="Times New Roman"/>
              </a:rPr>
              <a:t>   15</a:t>
            </a:r>
            <a:endParaRPr lang="en-US" sz="1400" b="1" dirty="0">
              <a:solidFill>
                <a:schemeClr val="bg1"/>
              </a:solidFill>
              <a:latin typeface="Aptos" panose="020B0004020202020204" pitchFamily="34" charset="0"/>
              <a:ea typeface="Calibri"/>
              <a:cs typeface="Times New Roman"/>
            </a:endParaRPr>
          </a:p>
        </p:txBody>
      </p:sp>
      <p:sp>
        <p:nvSpPr>
          <p:cNvPr id="8" name="Footer Placeholder 7">
            <a:extLst>
              <a:ext uri="{FF2B5EF4-FFF2-40B4-BE49-F238E27FC236}">
                <a16:creationId xmlns:a16="http://schemas.microsoft.com/office/drawing/2014/main" id="{92C48DFE-2546-D0DB-66E4-1C7B7DDD8766}"/>
              </a:ext>
            </a:extLst>
          </p:cNvPr>
          <p:cNvSpPr>
            <a:spLocks noGrp="1"/>
          </p:cNvSpPr>
          <p:nvPr>
            <p:ph type="ftr" sz="quarter" idx="11"/>
          </p:nvPr>
        </p:nvSpPr>
        <p:spPr/>
        <p:txBody>
          <a:bodyPr/>
          <a:lstStyle/>
          <a:p>
            <a:r>
              <a:rPr lang="en-US"/>
              <a:t>© 2026 For more information contact Deloitte Central Mediterranean</a:t>
            </a:r>
          </a:p>
        </p:txBody>
      </p:sp>
      <p:sp>
        <p:nvSpPr>
          <p:cNvPr id="9" name="Slide Number Placeholder 8">
            <a:extLst>
              <a:ext uri="{FF2B5EF4-FFF2-40B4-BE49-F238E27FC236}">
                <a16:creationId xmlns:a16="http://schemas.microsoft.com/office/drawing/2014/main" id="{EEEEB89D-1ED3-8B9F-E621-36887C971778}"/>
              </a:ext>
            </a:extLst>
          </p:cNvPr>
          <p:cNvSpPr>
            <a:spLocks noGrp="1"/>
          </p:cNvSpPr>
          <p:nvPr>
            <p:ph type="sldNum" sz="quarter" idx="12"/>
          </p:nvPr>
        </p:nvSpPr>
        <p:spPr/>
        <p:txBody>
          <a:bodyPr/>
          <a:lstStyle/>
          <a:p>
            <a:fld id="{C1FF6DA9-008F-8B48-92A6-B652298478BF}" type="slidenum">
              <a:rPr lang="en-US" smtClean="0"/>
              <a:t>15</a:t>
            </a:fld>
            <a:endParaRPr lang="en-US"/>
          </a:p>
        </p:txBody>
      </p:sp>
    </p:spTree>
    <p:extLst>
      <p:ext uri="{BB962C8B-B14F-4D97-AF65-F5344CB8AC3E}">
        <p14:creationId xmlns:p14="http://schemas.microsoft.com/office/powerpoint/2010/main" val="7517022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Rectangle 105">
            <a:extLst>
              <a:ext uri="{FF2B5EF4-FFF2-40B4-BE49-F238E27FC236}">
                <a16:creationId xmlns:a16="http://schemas.microsoft.com/office/drawing/2014/main" id="{0783CC4C-81DB-D9FD-027D-1020240EC49F}"/>
              </a:ext>
            </a:extLst>
          </p:cNvPr>
          <p:cNvSpPr/>
          <p:nvPr/>
        </p:nvSpPr>
        <p:spPr>
          <a:xfrm>
            <a:off x="999964" y="2369979"/>
            <a:ext cx="22369614" cy="7271938"/>
          </a:xfrm>
          <a:prstGeom prst="rect">
            <a:avLst/>
          </a:prstGeom>
          <a:noFill/>
          <a:ln w="6350" cap="flat" cmpd="sng" algn="ctr">
            <a:solidFill>
              <a:schemeClr val="tx1">
                <a:lumMod val="95000"/>
                <a:lumOff val="5000"/>
              </a:schemeClr>
            </a:solidFill>
            <a:prstDash val="dash"/>
            <a:miter lim="800000"/>
          </a:ln>
          <a:effectLst/>
        </p:spPr>
        <p:txBody>
          <a:bodyPr rtlCol="0" anchor="ctr"/>
          <a:lstStyle/>
          <a:p>
            <a:pPr algn="ctr" defTabSz="1828800">
              <a:defRPr/>
            </a:pPr>
            <a:endParaRPr lang="en-US" sz="2400" kern="0">
              <a:solidFill>
                <a:prstClr val="black"/>
              </a:solidFill>
              <a:latin typeface="+mj-lt"/>
            </a:endParaRPr>
          </a:p>
        </p:txBody>
      </p:sp>
      <p:sp>
        <p:nvSpPr>
          <p:cNvPr id="108" name="Rectangle 107">
            <a:extLst>
              <a:ext uri="{FF2B5EF4-FFF2-40B4-BE49-F238E27FC236}">
                <a16:creationId xmlns:a16="http://schemas.microsoft.com/office/drawing/2014/main" id="{9041B529-ED1E-CAAF-8E46-2355C7D15357}"/>
              </a:ext>
            </a:extLst>
          </p:cNvPr>
          <p:cNvSpPr/>
          <p:nvPr/>
        </p:nvSpPr>
        <p:spPr>
          <a:xfrm>
            <a:off x="1191835" y="2962766"/>
            <a:ext cx="4217344" cy="1515772"/>
          </a:xfrm>
          <a:prstGeom prst="rect">
            <a:avLst/>
          </a:prstGeom>
          <a:solidFill>
            <a:schemeClr val="bg1"/>
          </a:solidFill>
          <a:ln w="12700" cap="flat" cmpd="sng" algn="ctr">
            <a:noFill/>
            <a:prstDash val="solid"/>
            <a:miter lim="800000"/>
          </a:ln>
          <a:effectLst>
            <a:outerShdw blurRad="50800" dist="38100" dir="2700000" algn="tl" rotWithShape="0">
              <a:prstClr val="black">
                <a:alpha val="40000"/>
              </a:prstClr>
            </a:outerShdw>
          </a:effectLst>
        </p:spPr>
        <p:txBody>
          <a:bodyPr bIns="182880" rtlCol="0" anchor="b"/>
          <a:lstStyle/>
          <a:p>
            <a:pPr marL="1008000" lvl="1" defTabSz="1368426" fontAlgn="base">
              <a:spcBef>
                <a:spcPct val="20000"/>
              </a:spcBef>
              <a:spcAft>
                <a:spcPct val="0"/>
              </a:spcAft>
              <a:defRPr/>
            </a:pPr>
            <a:r>
              <a:rPr lang="en-US" sz="4000" b="1" dirty="0" err="1">
                <a:solidFill>
                  <a:srgbClr val="92D050"/>
                </a:solidFill>
                <a:latin typeface="+mj-lt"/>
              </a:rPr>
              <a:t>LucaHealth</a:t>
            </a:r>
            <a:r>
              <a:rPr lang="en-US" sz="4000" b="1" dirty="0">
                <a:solidFill>
                  <a:srgbClr val="00B0F0"/>
                </a:solidFill>
                <a:latin typeface="+mj-lt"/>
              </a:rPr>
              <a:t> </a:t>
            </a:r>
          </a:p>
          <a:p>
            <a:pPr marL="1008000" lvl="1" defTabSz="1368426" fontAlgn="base">
              <a:spcBef>
                <a:spcPct val="20000"/>
              </a:spcBef>
              <a:spcAft>
                <a:spcPct val="0"/>
              </a:spcAft>
              <a:defRPr/>
            </a:pPr>
            <a:r>
              <a:rPr lang="en-US" sz="2800" kern="0" dirty="0">
                <a:solidFill>
                  <a:prstClr val="black"/>
                </a:solidFill>
                <a:latin typeface="+mj-lt"/>
              </a:rPr>
              <a:t>by </a:t>
            </a:r>
            <a:r>
              <a:rPr lang="en-US" sz="2800" b="1" kern="0" dirty="0">
                <a:solidFill>
                  <a:prstClr val="black"/>
                </a:solidFill>
                <a:latin typeface="+mj-lt"/>
              </a:rPr>
              <a:t>Vasileios Nikolaou</a:t>
            </a:r>
          </a:p>
        </p:txBody>
      </p:sp>
      <p:sp>
        <p:nvSpPr>
          <p:cNvPr id="138" name="Rectangle 137">
            <a:extLst>
              <a:ext uri="{FF2B5EF4-FFF2-40B4-BE49-F238E27FC236}">
                <a16:creationId xmlns:a16="http://schemas.microsoft.com/office/drawing/2014/main" id="{7B78B629-63AD-E377-692D-042F121C07C4}"/>
              </a:ext>
            </a:extLst>
          </p:cNvPr>
          <p:cNvSpPr/>
          <p:nvPr/>
        </p:nvSpPr>
        <p:spPr>
          <a:xfrm>
            <a:off x="1191835" y="4599148"/>
            <a:ext cx="4217344" cy="1515772"/>
          </a:xfrm>
          <a:prstGeom prst="rect">
            <a:avLst/>
          </a:prstGeom>
          <a:solidFill>
            <a:schemeClr val="bg1"/>
          </a:solidFill>
          <a:ln w="12700" cap="flat" cmpd="sng" algn="ctr">
            <a:noFill/>
            <a:prstDash val="solid"/>
            <a:miter lim="800000"/>
          </a:ln>
          <a:effectLst>
            <a:outerShdw blurRad="50800" dist="38100" dir="2700000" algn="tl" rotWithShape="0">
              <a:prstClr val="black">
                <a:alpha val="40000"/>
              </a:prstClr>
            </a:outerShdw>
          </a:effectLst>
        </p:spPr>
        <p:txBody>
          <a:bodyPr bIns="182880" rtlCol="0" anchor="b"/>
          <a:lstStyle/>
          <a:p>
            <a:pPr marL="1080000" lvl="1" defTabSz="1368426" fontAlgn="base">
              <a:spcBef>
                <a:spcPct val="20000"/>
              </a:spcBef>
              <a:spcAft>
                <a:spcPct val="0"/>
              </a:spcAft>
              <a:defRPr/>
            </a:pPr>
            <a:r>
              <a:rPr lang="en-US" sz="4000" b="1" dirty="0">
                <a:solidFill>
                  <a:srgbClr val="92D050"/>
                </a:solidFill>
                <a:latin typeface="+mj-lt"/>
              </a:rPr>
              <a:t>Pop2See</a:t>
            </a:r>
            <a:r>
              <a:rPr lang="en-US" sz="4000" b="1" dirty="0">
                <a:solidFill>
                  <a:srgbClr val="00B0F0"/>
                </a:solidFill>
                <a:latin typeface="+mj-lt"/>
              </a:rPr>
              <a:t> </a:t>
            </a:r>
          </a:p>
          <a:p>
            <a:pPr marL="1080000" lvl="1" defTabSz="1368426" fontAlgn="base">
              <a:spcBef>
                <a:spcPct val="20000"/>
              </a:spcBef>
              <a:spcAft>
                <a:spcPct val="0"/>
              </a:spcAft>
              <a:defRPr/>
            </a:pPr>
            <a:r>
              <a:rPr lang="en-US" sz="2800" kern="0" dirty="0">
                <a:solidFill>
                  <a:prstClr val="black"/>
                </a:solidFill>
                <a:latin typeface="+mj-lt"/>
              </a:rPr>
              <a:t>by </a:t>
            </a:r>
            <a:r>
              <a:rPr lang="en-US" sz="2800" b="1" kern="0" dirty="0" err="1">
                <a:solidFill>
                  <a:prstClr val="black"/>
                </a:solidFill>
                <a:latin typeface="+mj-lt"/>
              </a:rPr>
              <a:t>A.Rangou</a:t>
            </a:r>
            <a:endParaRPr lang="en-US" sz="2800" b="1" kern="0" dirty="0">
              <a:solidFill>
                <a:prstClr val="black"/>
              </a:solidFill>
              <a:latin typeface="+mj-lt"/>
            </a:endParaRPr>
          </a:p>
        </p:txBody>
      </p:sp>
      <p:sp>
        <p:nvSpPr>
          <p:cNvPr id="140" name="Rectangle 139">
            <a:extLst>
              <a:ext uri="{FF2B5EF4-FFF2-40B4-BE49-F238E27FC236}">
                <a16:creationId xmlns:a16="http://schemas.microsoft.com/office/drawing/2014/main" id="{B380D5D2-E5ED-852F-8D14-18797FDC7CEC}"/>
              </a:ext>
            </a:extLst>
          </p:cNvPr>
          <p:cNvSpPr/>
          <p:nvPr/>
        </p:nvSpPr>
        <p:spPr>
          <a:xfrm>
            <a:off x="1191835" y="6226452"/>
            <a:ext cx="4217344" cy="1515772"/>
          </a:xfrm>
          <a:prstGeom prst="rect">
            <a:avLst/>
          </a:prstGeom>
          <a:solidFill>
            <a:schemeClr val="bg1"/>
          </a:solidFill>
          <a:ln w="12700" cap="flat" cmpd="sng" algn="ctr">
            <a:noFill/>
            <a:prstDash val="solid"/>
            <a:miter lim="800000"/>
          </a:ln>
          <a:effectLst>
            <a:outerShdw blurRad="50800" dist="38100" dir="2700000" algn="tl" rotWithShape="0">
              <a:prstClr val="black">
                <a:alpha val="40000"/>
              </a:prstClr>
            </a:outerShdw>
          </a:effectLst>
        </p:spPr>
        <p:txBody>
          <a:bodyPr bIns="182880" rtlCol="0" anchor="b"/>
          <a:lstStyle/>
          <a:p>
            <a:pPr marL="1080000" lvl="1" defTabSz="1368426" fontAlgn="base">
              <a:spcBef>
                <a:spcPct val="20000"/>
              </a:spcBef>
              <a:spcAft>
                <a:spcPct val="0"/>
              </a:spcAft>
              <a:defRPr/>
            </a:pPr>
            <a:r>
              <a:rPr lang="en-US" sz="4000" b="1" dirty="0">
                <a:solidFill>
                  <a:srgbClr val="92D050"/>
                </a:solidFill>
                <a:latin typeface="+mj-lt"/>
              </a:rPr>
              <a:t>Aeroponics</a:t>
            </a:r>
            <a:r>
              <a:rPr lang="en-US" sz="4000" b="1" dirty="0">
                <a:solidFill>
                  <a:srgbClr val="00B0F0"/>
                </a:solidFill>
                <a:latin typeface="+mj-lt"/>
              </a:rPr>
              <a:t> </a:t>
            </a:r>
          </a:p>
          <a:p>
            <a:pPr marL="1080000" lvl="1" defTabSz="1368426" fontAlgn="base">
              <a:spcBef>
                <a:spcPct val="20000"/>
              </a:spcBef>
              <a:spcAft>
                <a:spcPct val="0"/>
              </a:spcAft>
              <a:defRPr/>
            </a:pPr>
            <a:r>
              <a:rPr lang="en-US" sz="2800" kern="0" dirty="0">
                <a:solidFill>
                  <a:prstClr val="black"/>
                </a:solidFill>
                <a:latin typeface="+mj-lt"/>
              </a:rPr>
              <a:t>by </a:t>
            </a:r>
            <a:r>
              <a:rPr lang="en-US" sz="2800" b="1" kern="0" dirty="0" err="1">
                <a:solidFill>
                  <a:prstClr val="black"/>
                </a:solidFill>
                <a:latin typeface="+mj-lt"/>
              </a:rPr>
              <a:t>C.Stefanou</a:t>
            </a:r>
            <a:endParaRPr lang="en-US" sz="2800" b="1" kern="0" dirty="0">
              <a:solidFill>
                <a:prstClr val="black"/>
              </a:solidFill>
              <a:latin typeface="+mj-lt"/>
            </a:endParaRPr>
          </a:p>
        </p:txBody>
      </p:sp>
      <p:sp>
        <p:nvSpPr>
          <p:cNvPr id="142" name="Rectangle 141">
            <a:extLst>
              <a:ext uri="{FF2B5EF4-FFF2-40B4-BE49-F238E27FC236}">
                <a16:creationId xmlns:a16="http://schemas.microsoft.com/office/drawing/2014/main" id="{FCE146FB-277C-2A41-6E12-B485ADE6B7CE}"/>
              </a:ext>
            </a:extLst>
          </p:cNvPr>
          <p:cNvSpPr/>
          <p:nvPr/>
        </p:nvSpPr>
        <p:spPr>
          <a:xfrm>
            <a:off x="1191835" y="7862834"/>
            <a:ext cx="4217344" cy="1515772"/>
          </a:xfrm>
          <a:prstGeom prst="rect">
            <a:avLst/>
          </a:prstGeom>
          <a:solidFill>
            <a:schemeClr val="bg1"/>
          </a:solidFill>
          <a:ln w="12700" cap="flat" cmpd="sng" algn="ctr">
            <a:noFill/>
            <a:prstDash val="solid"/>
            <a:miter lim="800000"/>
          </a:ln>
          <a:effectLst>
            <a:outerShdw blurRad="50800" dist="38100" dir="2700000" algn="tl" rotWithShape="0">
              <a:prstClr val="black">
                <a:alpha val="40000"/>
              </a:prstClr>
            </a:outerShdw>
          </a:effectLst>
        </p:spPr>
        <p:txBody>
          <a:bodyPr bIns="182880" rtlCol="0" anchor="b"/>
          <a:lstStyle/>
          <a:p>
            <a:pPr marL="1080000" lvl="1" defTabSz="1368426" fontAlgn="base">
              <a:spcBef>
                <a:spcPct val="20000"/>
              </a:spcBef>
              <a:spcAft>
                <a:spcPct val="0"/>
              </a:spcAft>
              <a:defRPr/>
            </a:pPr>
            <a:r>
              <a:rPr lang="en-US" sz="3600" b="1" dirty="0" err="1">
                <a:solidFill>
                  <a:srgbClr val="92D050"/>
                </a:solidFill>
                <a:latin typeface="+mj-lt"/>
              </a:rPr>
              <a:t>eSki</a:t>
            </a:r>
            <a:endParaRPr lang="en-US" sz="3600" b="1" dirty="0">
              <a:solidFill>
                <a:srgbClr val="92D050"/>
              </a:solidFill>
              <a:latin typeface="+mj-lt"/>
            </a:endParaRPr>
          </a:p>
          <a:p>
            <a:pPr marL="1080000" lvl="1" defTabSz="1368426" fontAlgn="base">
              <a:spcBef>
                <a:spcPct val="20000"/>
              </a:spcBef>
              <a:spcAft>
                <a:spcPct val="0"/>
              </a:spcAft>
              <a:defRPr/>
            </a:pPr>
            <a:r>
              <a:rPr lang="en-US" sz="2400" kern="0" dirty="0">
                <a:solidFill>
                  <a:prstClr val="black"/>
                </a:solidFill>
                <a:latin typeface="+mj-lt"/>
              </a:rPr>
              <a:t>by </a:t>
            </a:r>
            <a:r>
              <a:rPr lang="en-US" sz="2400" b="1" kern="0" dirty="0" err="1">
                <a:solidFill>
                  <a:prstClr val="black"/>
                </a:solidFill>
                <a:latin typeface="+mj-lt"/>
              </a:rPr>
              <a:t>E.Kinis</a:t>
            </a:r>
            <a:r>
              <a:rPr lang="en-US" sz="2400" b="1" kern="0" dirty="0">
                <a:solidFill>
                  <a:prstClr val="black"/>
                </a:solidFill>
                <a:latin typeface="+mj-lt"/>
              </a:rPr>
              <a:t> &amp; E. </a:t>
            </a:r>
            <a:r>
              <a:rPr lang="en-US" sz="2400" b="1" kern="0" dirty="0" err="1">
                <a:solidFill>
                  <a:prstClr val="black"/>
                </a:solidFill>
                <a:latin typeface="+mj-lt"/>
              </a:rPr>
              <a:t>Kostouros</a:t>
            </a:r>
            <a:endParaRPr lang="en-US" sz="2400" b="1" kern="0" dirty="0">
              <a:solidFill>
                <a:prstClr val="black"/>
              </a:solidFill>
              <a:latin typeface="+mj-lt"/>
            </a:endParaRPr>
          </a:p>
        </p:txBody>
      </p:sp>
      <p:sp>
        <p:nvSpPr>
          <p:cNvPr id="153" name="TextBox 152">
            <a:extLst>
              <a:ext uri="{FF2B5EF4-FFF2-40B4-BE49-F238E27FC236}">
                <a16:creationId xmlns:a16="http://schemas.microsoft.com/office/drawing/2014/main" id="{97ADFE4A-F9C1-824F-77FA-E381F3193A71}"/>
              </a:ext>
            </a:extLst>
          </p:cNvPr>
          <p:cNvSpPr txBox="1"/>
          <p:nvPr/>
        </p:nvSpPr>
        <p:spPr>
          <a:xfrm>
            <a:off x="10791208" y="1711969"/>
            <a:ext cx="2753009" cy="584775"/>
          </a:xfrm>
          <a:prstGeom prst="rect">
            <a:avLst/>
          </a:prstGeom>
          <a:solidFill>
            <a:schemeClr val="bg1">
              <a:lumMod val="95000"/>
            </a:schemeClr>
          </a:solidFill>
        </p:spPr>
        <p:txBody>
          <a:bodyPr wrap="square">
            <a:spAutoFit/>
          </a:bodyPr>
          <a:lstStyle/>
          <a:p>
            <a:pPr algn="ctr" defTabSz="1088444" fontAlgn="base">
              <a:spcBef>
                <a:spcPct val="0"/>
              </a:spcBef>
              <a:spcAft>
                <a:spcPts val="1000"/>
              </a:spcAft>
              <a:defRPr/>
            </a:pPr>
            <a:r>
              <a:rPr lang="en-US" sz="3200" b="1" kern="0" dirty="0">
                <a:latin typeface="+mj-lt"/>
              </a:rPr>
              <a:t>STARTUPS</a:t>
            </a:r>
            <a:endParaRPr lang="en-US" sz="2400" b="1" kern="0" dirty="0">
              <a:latin typeface="+mj-lt"/>
            </a:endParaRPr>
          </a:p>
        </p:txBody>
      </p:sp>
      <p:pic>
        <p:nvPicPr>
          <p:cNvPr id="1026" name="Picture 2" descr="privacy_policy – Luca Health">
            <a:extLst>
              <a:ext uri="{FF2B5EF4-FFF2-40B4-BE49-F238E27FC236}">
                <a16:creationId xmlns:a16="http://schemas.microsoft.com/office/drawing/2014/main" id="{B10740F9-7820-036D-E5E3-1C8E2FC357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9529" y="3360716"/>
            <a:ext cx="1025312" cy="48448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op2See">
            <a:extLst>
              <a:ext uri="{FF2B5EF4-FFF2-40B4-BE49-F238E27FC236}">
                <a16:creationId xmlns:a16="http://schemas.microsoft.com/office/drawing/2014/main" id="{CDAE8EA2-8127-2E75-DA2C-3249486C9F0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193" t="19605" r="9195" b="4261"/>
          <a:stretch/>
        </p:blipFill>
        <p:spPr bwMode="auto">
          <a:xfrm>
            <a:off x="1401382" y="4997032"/>
            <a:ext cx="821606" cy="720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eroponics Hellas P.C. – Inonvative Eco Green Technologies – Eco Green  Technologies Inonvation – Research – Development">
            <a:extLst>
              <a:ext uri="{FF2B5EF4-FFF2-40B4-BE49-F238E27FC236}">
                <a16:creationId xmlns:a16="http://schemas.microsoft.com/office/drawing/2014/main" id="{797D7B05-1CDA-89D9-1D29-7DA35985EB1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9529" y="6795027"/>
            <a:ext cx="1152416" cy="46096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35E681C2-1C18-58B7-2122-B1A066BFB4C3}"/>
              </a:ext>
            </a:extLst>
          </p:cNvPr>
          <p:cNvPicPr>
            <a:picLocks noChangeAspect="1"/>
          </p:cNvPicPr>
          <p:nvPr/>
        </p:nvPicPr>
        <p:blipFill>
          <a:blip r:embed="rId5"/>
          <a:srcRect l="5703" t="12230"/>
          <a:stretch/>
        </p:blipFill>
        <p:spPr>
          <a:xfrm>
            <a:off x="1299530" y="8392532"/>
            <a:ext cx="1030362" cy="456372"/>
          </a:xfrm>
          <a:prstGeom prst="rect">
            <a:avLst/>
          </a:prstGeom>
        </p:spPr>
      </p:pic>
      <p:sp>
        <p:nvSpPr>
          <p:cNvPr id="2" name="Rectangle 1">
            <a:extLst>
              <a:ext uri="{FF2B5EF4-FFF2-40B4-BE49-F238E27FC236}">
                <a16:creationId xmlns:a16="http://schemas.microsoft.com/office/drawing/2014/main" id="{19D83246-6BB0-A5B1-7EFC-0F11DC40DFDE}"/>
              </a:ext>
            </a:extLst>
          </p:cNvPr>
          <p:cNvSpPr/>
          <p:nvPr/>
        </p:nvSpPr>
        <p:spPr>
          <a:xfrm>
            <a:off x="18345711" y="2962764"/>
            <a:ext cx="4217344" cy="1515772"/>
          </a:xfrm>
          <a:prstGeom prst="rect">
            <a:avLst/>
          </a:prstGeom>
          <a:solidFill>
            <a:schemeClr val="bg1"/>
          </a:solidFill>
          <a:ln w="12700" cap="flat" cmpd="sng" algn="ctr">
            <a:noFill/>
            <a:prstDash val="solid"/>
            <a:miter lim="800000"/>
          </a:ln>
          <a:effectLst>
            <a:outerShdw blurRad="50800" dist="38100" dir="2700000" algn="tl" rotWithShape="0">
              <a:prstClr val="black">
                <a:alpha val="40000"/>
              </a:prstClr>
            </a:outerShdw>
          </a:effectLst>
        </p:spPr>
        <p:txBody>
          <a:bodyPr bIns="182880" rtlCol="0" anchor="b"/>
          <a:lstStyle/>
          <a:p>
            <a:pPr marL="1008000" lvl="1" defTabSz="1368426" fontAlgn="base">
              <a:spcBef>
                <a:spcPct val="20000"/>
              </a:spcBef>
              <a:spcAft>
                <a:spcPct val="0"/>
              </a:spcAft>
              <a:defRPr/>
            </a:pPr>
            <a:r>
              <a:rPr lang="en-US" sz="4000" b="1" dirty="0">
                <a:solidFill>
                  <a:srgbClr val="92D050"/>
                </a:solidFill>
                <a:latin typeface="+mj-lt"/>
              </a:rPr>
              <a:t>Mismatch</a:t>
            </a:r>
            <a:r>
              <a:rPr lang="en-US" sz="4000" b="1" dirty="0">
                <a:solidFill>
                  <a:srgbClr val="00B0F0"/>
                </a:solidFill>
                <a:latin typeface="+mj-lt"/>
              </a:rPr>
              <a:t> </a:t>
            </a:r>
          </a:p>
          <a:p>
            <a:pPr marL="1008000" lvl="1" defTabSz="1368426" fontAlgn="base">
              <a:spcBef>
                <a:spcPct val="20000"/>
              </a:spcBef>
              <a:spcAft>
                <a:spcPct val="0"/>
              </a:spcAft>
              <a:defRPr/>
            </a:pPr>
            <a:r>
              <a:rPr lang="en-US" sz="2800" kern="0" dirty="0">
                <a:solidFill>
                  <a:prstClr val="black"/>
                </a:solidFill>
                <a:latin typeface="+mj-lt"/>
              </a:rPr>
              <a:t>by </a:t>
            </a:r>
            <a:r>
              <a:rPr lang="en-US" sz="2800" b="1" kern="0" dirty="0">
                <a:solidFill>
                  <a:prstClr val="black"/>
                </a:solidFill>
                <a:latin typeface="+mj-lt"/>
              </a:rPr>
              <a:t>Loukas </a:t>
            </a:r>
            <a:r>
              <a:rPr lang="en-US" sz="2800" b="1" kern="0" dirty="0" err="1">
                <a:solidFill>
                  <a:prstClr val="black"/>
                </a:solidFill>
                <a:latin typeface="+mj-lt"/>
              </a:rPr>
              <a:t>Leonardos</a:t>
            </a:r>
            <a:endParaRPr lang="en-US" sz="2800" b="1" kern="0" dirty="0">
              <a:solidFill>
                <a:prstClr val="black"/>
              </a:solidFill>
              <a:latin typeface="+mj-lt"/>
            </a:endParaRPr>
          </a:p>
        </p:txBody>
      </p:sp>
      <p:sp>
        <p:nvSpPr>
          <p:cNvPr id="4" name="Rectangle 3">
            <a:extLst>
              <a:ext uri="{FF2B5EF4-FFF2-40B4-BE49-F238E27FC236}">
                <a16:creationId xmlns:a16="http://schemas.microsoft.com/office/drawing/2014/main" id="{3EB6BBBA-56EC-A1FA-8A41-C73AD5B369E8}"/>
              </a:ext>
            </a:extLst>
          </p:cNvPr>
          <p:cNvSpPr/>
          <p:nvPr/>
        </p:nvSpPr>
        <p:spPr>
          <a:xfrm>
            <a:off x="18345711" y="4599146"/>
            <a:ext cx="4217344" cy="1515772"/>
          </a:xfrm>
          <a:prstGeom prst="rect">
            <a:avLst/>
          </a:prstGeom>
          <a:solidFill>
            <a:schemeClr val="bg1"/>
          </a:solidFill>
          <a:ln w="12700" cap="flat" cmpd="sng" algn="ctr">
            <a:noFill/>
            <a:prstDash val="solid"/>
            <a:miter lim="800000"/>
          </a:ln>
          <a:effectLst>
            <a:outerShdw blurRad="50800" dist="38100" dir="2700000" algn="tl" rotWithShape="0">
              <a:prstClr val="black">
                <a:alpha val="40000"/>
              </a:prstClr>
            </a:outerShdw>
          </a:effectLst>
        </p:spPr>
        <p:txBody>
          <a:bodyPr bIns="182880" rtlCol="0" anchor="b"/>
          <a:lstStyle/>
          <a:p>
            <a:pPr marL="1080000" lvl="1" defTabSz="1368426" fontAlgn="base">
              <a:spcBef>
                <a:spcPct val="20000"/>
              </a:spcBef>
              <a:spcAft>
                <a:spcPct val="0"/>
              </a:spcAft>
              <a:defRPr/>
            </a:pPr>
            <a:r>
              <a:rPr lang="en-US" sz="4000" b="1" dirty="0">
                <a:solidFill>
                  <a:srgbClr val="92D050"/>
                </a:solidFill>
                <a:latin typeface="+mj-lt"/>
              </a:rPr>
              <a:t>AimaLabs</a:t>
            </a:r>
            <a:r>
              <a:rPr lang="en-US" sz="4000" b="1" dirty="0">
                <a:solidFill>
                  <a:srgbClr val="00B0F0"/>
                </a:solidFill>
                <a:latin typeface="+mj-lt"/>
              </a:rPr>
              <a:t> </a:t>
            </a:r>
          </a:p>
          <a:p>
            <a:pPr marL="1080000" lvl="1" defTabSz="1368426" fontAlgn="base">
              <a:spcBef>
                <a:spcPct val="20000"/>
              </a:spcBef>
              <a:spcAft>
                <a:spcPct val="0"/>
              </a:spcAft>
              <a:defRPr/>
            </a:pPr>
            <a:r>
              <a:rPr lang="en-US" sz="2800" kern="0" dirty="0">
                <a:solidFill>
                  <a:prstClr val="black"/>
                </a:solidFill>
                <a:latin typeface="+mj-lt"/>
              </a:rPr>
              <a:t>by </a:t>
            </a:r>
            <a:r>
              <a:rPr lang="en-US" sz="2800" b="1" kern="0" dirty="0">
                <a:solidFill>
                  <a:prstClr val="black"/>
                </a:solidFill>
                <a:latin typeface="+mj-lt"/>
              </a:rPr>
              <a:t>Vaso </a:t>
            </a:r>
            <a:r>
              <a:rPr lang="en-US" sz="2800" b="1" kern="0" dirty="0" err="1">
                <a:solidFill>
                  <a:prstClr val="black"/>
                </a:solidFill>
                <a:latin typeface="+mj-lt"/>
              </a:rPr>
              <a:t>Vlacha</a:t>
            </a:r>
            <a:endParaRPr lang="en-US" sz="2800" b="1" kern="0" dirty="0">
              <a:solidFill>
                <a:prstClr val="black"/>
              </a:solidFill>
              <a:latin typeface="+mj-lt"/>
            </a:endParaRPr>
          </a:p>
        </p:txBody>
      </p:sp>
      <p:sp>
        <p:nvSpPr>
          <p:cNvPr id="5" name="Rectangle 4">
            <a:extLst>
              <a:ext uri="{FF2B5EF4-FFF2-40B4-BE49-F238E27FC236}">
                <a16:creationId xmlns:a16="http://schemas.microsoft.com/office/drawing/2014/main" id="{17B09CE6-5E9C-CA1E-B5B8-4F11310AC7BB}"/>
              </a:ext>
            </a:extLst>
          </p:cNvPr>
          <p:cNvSpPr/>
          <p:nvPr/>
        </p:nvSpPr>
        <p:spPr>
          <a:xfrm>
            <a:off x="18345711" y="6226450"/>
            <a:ext cx="4217344" cy="1515772"/>
          </a:xfrm>
          <a:prstGeom prst="rect">
            <a:avLst/>
          </a:prstGeom>
          <a:solidFill>
            <a:schemeClr val="bg1"/>
          </a:solidFill>
          <a:ln w="12700" cap="flat" cmpd="sng" algn="ctr">
            <a:noFill/>
            <a:prstDash val="solid"/>
            <a:miter lim="800000"/>
          </a:ln>
          <a:effectLst>
            <a:outerShdw blurRad="50800" dist="38100" dir="2700000" algn="tl" rotWithShape="0">
              <a:prstClr val="black">
                <a:alpha val="40000"/>
              </a:prstClr>
            </a:outerShdw>
          </a:effectLst>
        </p:spPr>
        <p:txBody>
          <a:bodyPr bIns="182880" rtlCol="0" anchor="b"/>
          <a:lstStyle/>
          <a:p>
            <a:pPr marL="1080000" lvl="1" defTabSz="1368426" fontAlgn="base">
              <a:spcBef>
                <a:spcPct val="20000"/>
              </a:spcBef>
              <a:spcAft>
                <a:spcPct val="0"/>
              </a:spcAft>
              <a:defRPr/>
            </a:pPr>
            <a:r>
              <a:rPr lang="en-US" sz="4000" b="1" dirty="0">
                <a:solidFill>
                  <a:srgbClr val="92D050"/>
                </a:solidFill>
                <a:latin typeface="+mj-lt"/>
              </a:rPr>
              <a:t>MyGaia</a:t>
            </a:r>
            <a:r>
              <a:rPr lang="en-US" sz="4000" b="1" dirty="0">
                <a:solidFill>
                  <a:srgbClr val="00B0F0"/>
                </a:solidFill>
                <a:latin typeface="+mj-lt"/>
              </a:rPr>
              <a:t> </a:t>
            </a:r>
          </a:p>
          <a:p>
            <a:pPr marL="1080000" lvl="1" defTabSz="1368426" fontAlgn="base">
              <a:spcBef>
                <a:spcPct val="20000"/>
              </a:spcBef>
              <a:spcAft>
                <a:spcPct val="0"/>
              </a:spcAft>
              <a:defRPr/>
            </a:pPr>
            <a:r>
              <a:rPr lang="en-US" sz="2800" kern="0" dirty="0">
                <a:solidFill>
                  <a:prstClr val="black"/>
                </a:solidFill>
                <a:latin typeface="+mj-lt"/>
              </a:rPr>
              <a:t>by </a:t>
            </a:r>
            <a:r>
              <a:rPr lang="en-US" sz="2800" b="1" kern="0" dirty="0">
                <a:solidFill>
                  <a:prstClr val="black"/>
                </a:solidFill>
                <a:latin typeface="+mj-lt"/>
              </a:rPr>
              <a:t>Christos </a:t>
            </a:r>
            <a:r>
              <a:rPr lang="en-US" sz="2800" b="1" kern="0" dirty="0" err="1">
                <a:solidFill>
                  <a:prstClr val="black"/>
                </a:solidFill>
                <a:latin typeface="+mj-lt"/>
              </a:rPr>
              <a:t>Xouris</a:t>
            </a:r>
            <a:endParaRPr lang="en-US" sz="2800" b="1" kern="0" dirty="0">
              <a:solidFill>
                <a:prstClr val="black"/>
              </a:solidFill>
              <a:latin typeface="+mj-lt"/>
            </a:endParaRPr>
          </a:p>
        </p:txBody>
      </p:sp>
      <p:sp>
        <p:nvSpPr>
          <p:cNvPr id="6" name="Rectangle 5">
            <a:extLst>
              <a:ext uri="{FF2B5EF4-FFF2-40B4-BE49-F238E27FC236}">
                <a16:creationId xmlns:a16="http://schemas.microsoft.com/office/drawing/2014/main" id="{F3EB69DF-8508-DDDE-9A30-3E3519D6AA45}"/>
              </a:ext>
            </a:extLst>
          </p:cNvPr>
          <p:cNvSpPr/>
          <p:nvPr/>
        </p:nvSpPr>
        <p:spPr>
          <a:xfrm>
            <a:off x="18345711" y="7862832"/>
            <a:ext cx="4217344" cy="1515772"/>
          </a:xfrm>
          <a:prstGeom prst="rect">
            <a:avLst/>
          </a:prstGeom>
          <a:solidFill>
            <a:schemeClr val="bg1"/>
          </a:solidFill>
          <a:ln w="12700" cap="flat" cmpd="sng" algn="ctr">
            <a:noFill/>
            <a:prstDash val="solid"/>
            <a:miter lim="800000"/>
          </a:ln>
          <a:effectLst>
            <a:outerShdw blurRad="50800" dist="38100" dir="2700000" algn="tl" rotWithShape="0">
              <a:prstClr val="black">
                <a:alpha val="40000"/>
              </a:prstClr>
            </a:outerShdw>
          </a:effectLst>
        </p:spPr>
        <p:txBody>
          <a:bodyPr bIns="182880" rtlCol="0" anchor="b"/>
          <a:lstStyle/>
          <a:p>
            <a:pPr marL="1080000" lvl="1" defTabSz="1368426" fontAlgn="base">
              <a:spcBef>
                <a:spcPct val="20000"/>
              </a:spcBef>
              <a:spcAft>
                <a:spcPct val="0"/>
              </a:spcAft>
              <a:defRPr/>
            </a:pPr>
            <a:r>
              <a:rPr lang="en-US" sz="4000" b="1" dirty="0" err="1">
                <a:solidFill>
                  <a:srgbClr val="92D050"/>
                </a:solidFill>
                <a:latin typeface="+mj-lt"/>
              </a:rPr>
              <a:t>Quetz</a:t>
            </a:r>
            <a:r>
              <a:rPr lang="en-US" sz="4000" b="1" dirty="0">
                <a:solidFill>
                  <a:srgbClr val="92D050"/>
                </a:solidFill>
                <a:latin typeface="+mj-lt"/>
              </a:rPr>
              <a:t> Lab </a:t>
            </a:r>
          </a:p>
          <a:p>
            <a:pPr marL="1080000" lvl="1" defTabSz="1368426" fontAlgn="base">
              <a:spcBef>
                <a:spcPct val="20000"/>
              </a:spcBef>
              <a:spcAft>
                <a:spcPct val="0"/>
              </a:spcAft>
              <a:defRPr/>
            </a:pPr>
            <a:r>
              <a:rPr lang="en-US" sz="2800" kern="0" dirty="0">
                <a:solidFill>
                  <a:prstClr val="black"/>
                </a:solidFill>
                <a:latin typeface="+mj-lt"/>
              </a:rPr>
              <a:t>by </a:t>
            </a:r>
            <a:r>
              <a:rPr lang="en-US" sz="2800" b="1" kern="0" dirty="0">
                <a:solidFill>
                  <a:prstClr val="black"/>
                </a:solidFill>
                <a:latin typeface="+mj-lt"/>
              </a:rPr>
              <a:t>Irene </a:t>
            </a:r>
            <a:r>
              <a:rPr lang="en-US" sz="2800" b="1" kern="0" dirty="0" err="1">
                <a:solidFill>
                  <a:prstClr val="black"/>
                </a:solidFill>
                <a:latin typeface="+mj-lt"/>
              </a:rPr>
              <a:t>Ioannidou</a:t>
            </a:r>
            <a:r>
              <a:rPr lang="en-US" sz="2800" b="1" kern="0" dirty="0">
                <a:solidFill>
                  <a:prstClr val="black"/>
                </a:solidFill>
                <a:latin typeface="+mj-lt"/>
              </a:rPr>
              <a:t> </a:t>
            </a:r>
          </a:p>
        </p:txBody>
      </p:sp>
      <p:pic>
        <p:nvPicPr>
          <p:cNvPr id="7" name="Picture 6">
            <a:extLst>
              <a:ext uri="{FF2B5EF4-FFF2-40B4-BE49-F238E27FC236}">
                <a16:creationId xmlns:a16="http://schemas.microsoft.com/office/drawing/2014/main" id="{0494E530-0700-C43B-9BA3-50CE28AB0F96}"/>
              </a:ext>
            </a:extLst>
          </p:cNvPr>
          <p:cNvPicPr>
            <a:picLocks noChangeAspect="1"/>
          </p:cNvPicPr>
          <p:nvPr/>
        </p:nvPicPr>
        <p:blipFill>
          <a:blip r:embed="rId6"/>
          <a:stretch>
            <a:fillRect/>
          </a:stretch>
        </p:blipFill>
        <p:spPr>
          <a:xfrm>
            <a:off x="18478196" y="3311477"/>
            <a:ext cx="815774" cy="815774"/>
          </a:xfrm>
          <a:prstGeom prst="rect">
            <a:avLst/>
          </a:prstGeom>
        </p:spPr>
      </p:pic>
      <p:pic>
        <p:nvPicPr>
          <p:cNvPr id="9" name="Picture 8">
            <a:extLst>
              <a:ext uri="{FF2B5EF4-FFF2-40B4-BE49-F238E27FC236}">
                <a16:creationId xmlns:a16="http://schemas.microsoft.com/office/drawing/2014/main" id="{E2F1163F-1062-DBBC-A7FD-B25537423FB9}"/>
              </a:ext>
            </a:extLst>
          </p:cNvPr>
          <p:cNvPicPr>
            <a:picLocks noChangeAspect="1"/>
          </p:cNvPicPr>
          <p:nvPr/>
        </p:nvPicPr>
        <p:blipFill>
          <a:blip r:embed="rId7"/>
          <a:stretch>
            <a:fillRect/>
          </a:stretch>
        </p:blipFill>
        <p:spPr>
          <a:xfrm>
            <a:off x="18443204" y="5013236"/>
            <a:ext cx="885754" cy="870992"/>
          </a:xfrm>
          <a:prstGeom prst="rect">
            <a:avLst/>
          </a:prstGeom>
        </p:spPr>
      </p:pic>
      <p:pic>
        <p:nvPicPr>
          <p:cNvPr id="11" name="Picture 10">
            <a:extLst>
              <a:ext uri="{FF2B5EF4-FFF2-40B4-BE49-F238E27FC236}">
                <a16:creationId xmlns:a16="http://schemas.microsoft.com/office/drawing/2014/main" id="{0B591B87-70DB-E9D8-6A4B-44DA4A84D039}"/>
              </a:ext>
            </a:extLst>
          </p:cNvPr>
          <p:cNvPicPr>
            <a:picLocks noChangeAspect="1"/>
          </p:cNvPicPr>
          <p:nvPr/>
        </p:nvPicPr>
        <p:blipFill>
          <a:blip r:embed="rId8"/>
          <a:stretch>
            <a:fillRect/>
          </a:stretch>
        </p:blipFill>
        <p:spPr>
          <a:xfrm>
            <a:off x="18413440" y="6610638"/>
            <a:ext cx="1081510" cy="771168"/>
          </a:xfrm>
          <a:prstGeom prst="rect">
            <a:avLst/>
          </a:prstGeom>
        </p:spPr>
      </p:pic>
      <p:pic>
        <p:nvPicPr>
          <p:cNvPr id="12" name="Picture 11">
            <a:extLst>
              <a:ext uri="{FF2B5EF4-FFF2-40B4-BE49-F238E27FC236}">
                <a16:creationId xmlns:a16="http://schemas.microsoft.com/office/drawing/2014/main" id="{55FC976D-80CD-B367-C1B0-C0F63E9F2BC0}"/>
              </a:ext>
            </a:extLst>
          </p:cNvPr>
          <p:cNvPicPr>
            <a:picLocks noChangeAspect="1"/>
          </p:cNvPicPr>
          <p:nvPr/>
        </p:nvPicPr>
        <p:blipFill>
          <a:blip r:embed="rId9"/>
          <a:stretch>
            <a:fillRect/>
          </a:stretch>
        </p:blipFill>
        <p:spPr>
          <a:xfrm>
            <a:off x="18478196" y="8595099"/>
            <a:ext cx="983246" cy="289190"/>
          </a:xfrm>
          <a:prstGeom prst="rect">
            <a:avLst/>
          </a:prstGeom>
        </p:spPr>
      </p:pic>
      <p:grpSp>
        <p:nvGrpSpPr>
          <p:cNvPr id="35" name="Group 34">
            <a:extLst>
              <a:ext uri="{FF2B5EF4-FFF2-40B4-BE49-F238E27FC236}">
                <a16:creationId xmlns:a16="http://schemas.microsoft.com/office/drawing/2014/main" id="{A6112760-F0A7-B5BF-A128-CEF568F43525}"/>
              </a:ext>
            </a:extLst>
          </p:cNvPr>
          <p:cNvGrpSpPr>
            <a:grpSpLocks noChangeAspect="1"/>
          </p:cNvGrpSpPr>
          <p:nvPr/>
        </p:nvGrpSpPr>
        <p:grpSpPr>
          <a:xfrm>
            <a:off x="6394017" y="3101225"/>
            <a:ext cx="11477320" cy="6732030"/>
            <a:chOff x="594633" y="1918434"/>
            <a:chExt cx="11070317" cy="6493301"/>
          </a:xfrm>
        </p:grpSpPr>
        <p:sp>
          <p:nvSpPr>
            <p:cNvPr id="25" name="同心圆 4">
              <a:extLst>
                <a:ext uri="{FF2B5EF4-FFF2-40B4-BE49-F238E27FC236}">
                  <a16:creationId xmlns:a16="http://schemas.microsoft.com/office/drawing/2014/main" id="{0E9DF04C-3AB7-6F37-C060-0EBFE7BD239B}"/>
                </a:ext>
              </a:extLst>
            </p:cNvPr>
            <p:cNvSpPr/>
            <p:nvPr/>
          </p:nvSpPr>
          <p:spPr>
            <a:xfrm>
              <a:off x="4791037" y="2086560"/>
              <a:ext cx="2608680" cy="2608680"/>
            </a:xfrm>
            <a:prstGeom prst="donut">
              <a:avLst>
                <a:gd name="adj" fmla="val 7610"/>
              </a:avLst>
            </a:prstGeom>
            <a:solidFill>
              <a:srgbClr val="92D050"/>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noAutofit/>
            </a:bodyPr>
            <a:lstStyle/>
            <a:p>
              <a:pPr algn="ctr"/>
              <a:endParaRPr lang="zh-CN" altLang="en-US" sz="4800" dirty="0">
                <a:solidFill>
                  <a:schemeClr val="tx1"/>
                </a:solidFill>
                <a:latin typeface="+mj-lt"/>
              </a:endParaRPr>
            </a:p>
          </p:txBody>
        </p:sp>
        <p:grpSp>
          <p:nvGrpSpPr>
            <p:cNvPr id="33" name="Group 32">
              <a:extLst>
                <a:ext uri="{FF2B5EF4-FFF2-40B4-BE49-F238E27FC236}">
                  <a16:creationId xmlns:a16="http://schemas.microsoft.com/office/drawing/2014/main" id="{0EEF3625-3DD3-0FED-9796-F86DCCC2AE53}"/>
                </a:ext>
              </a:extLst>
            </p:cNvPr>
            <p:cNvGrpSpPr/>
            <p:nvPr/>
          </p:nvGrpSpPr>
          <p:grpSpPr>
            <a:xfrm>
              <a:off x="594633" y="1918434"/>
              <a:ext cx="11070317" cy="6493301"/>
              <a:chOff x="594633" y="1918434"/>
              <a:chExt cx="11070317" cy="6493301"/>
            </a:xfrm>
          </p:grpSpPr>
          <p:sp>
            <p:nvSpPr>
              <p:cNvPr id="23" name="五边形 3">
                <a:extLst>
                  <a:ext uri="{FF2B5EF4-FFF2-40B4-BE49-F238E27FC236}">
                    <a16:creationId xmlns:a16="http://schemas.microsoft.com/office/drawing/2014/main" id="{752F5213-F447-4D69-3608-EAD327CCD5F6}"/>
                  </a:ext>
                </a:extLst>
              </p:cNvPr>
              <p:cNvSpPr/>
              <p:nvPr/>
            </p:nvSpPr>
            <p:spPr>
              <a:xfrm flipH="1">
                <a:off x="594633" y="2963021"/>
                <a:ext cx="5568952" cy="818760"/>
              </a:xfrm>
              <a:prstGeom prst="homePlat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noAutofit/>
              </a:bodyPr>
              <a:lstStyle/>
              <a:p>
                <a:pPr algn="ctr"/>
                <a:endParaRPr lang="zh-CN" altLang="en-US" sz="7200" dirty="0">
                  <a:solidFill>
                    <a:schemeClr val="bg1"/>
                  </a:solidFill>
                  <a:latin typeface="+mj-lt"/>
                </a:endParaRPr>
              </a:p>
            </p:txBody>
          </p:sp>
          <p:sp>
            <p:nvSpPr>
              <p:cNvPr id="26" name="五边形 5">
                <a:extLst>
                  <a:ext uri="{FF2B5EF4-FFF2-40B4-BE49-F238E27FC236}">
                    <a16:creationId xmlns:a16="http://schemas.microsoft.com/office/drawing/2014/main" id="{745D2B67-2D87-221B-7E2B-5DE629D40751}"/>
                  </a:ext>
                </a:extLst>
              </p:cNvPr>
              <p:cNvSpPr/>
              <p:nvPr/>
            </p:nvSpPr>
            <p:spPr>
              <a:xfrm rot="10800000" flipH="1">
                <a:off x="6096000" y="2963145"/>
                <a:ext cx="5568950" cy="818762"/>
              </a:xfrm>
              <a:prstGeom prst="homePlate">
                <a:avLst/>
              </a:prstGeom>
              <a:solidFill>
                <a:schemeClr val="bg1">
                  <a:lumMod val="6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noAutofit/>
              </a:bodyPr>
              <a:lstStyle/>
              <a:p>
                <a:endParaRPr lang="zh-CN" altLang="en-US" sz="3600" dirty="0"/>
              </a:p>
            </p:txBody>
          </p:sp>
          <p:sp>
            <p:nvSpPr>
              <p:cNvPr id="27" name="矩形 10">
                <a:extLst>
                  <a:ext uri="{FF2B5EF4-FFF2-40B4-BE49-F238E27FC236}">
                    <a16:creationId xmlns:a16="http://schemas.microsoft.com/office/drawing/2014/main" id="{25C41BEB-E126-24F8-8F5E-D4049E111F13}"/>
                  </a:ext>
                </a:extLst>
              </p:cNvPr>
              <p:cNvSpPr/>
              <p:nvPr/>
            </p:nvSpPr>
            <p:spPr>
              <a:xfrm>
                <a:off x="1033247" y="2985030"/>
                <a:ext cx="1581371" cy="979646"/>
              </a:xfrm>
              <a:prstGeom prst="rect">
                <a:avLst/>
              </a:prstGeom>
            </p:spPr>
            <p:txBody>
              <a:bodyPr wrap="square" lIns="0" tIns="0" rIns="0" bIns="0">
                <a:spAutoFit/>
              </a:bodyPr>
              <a:lstStyle/>
              <a:p>
                <a:pPr algn="ctr"/>
                <a:r>
                  <a:rPr lang="en-US" altLang="zh-CN" sz="6600" b="1" dirty="0">
                    <a:latin typeface="+mj-lt"/>
                  </a:rPr>
                  <a:t>1st</a:t>
                </a:r>
                <a:endParaRPr lang="en-US" altLang="zh-CN" sz="3200" b="1" dirty="0">
                  <a:latin typeface="+mj-lt"/>
                </a:endParaRPr>
              </a:p>
            </p:txBody>
          </p:sp>
          <p:sp>
            <p:nvSpPr>
              <p:cNvPr id="28" name="矩形 11">
                <a:extLst>
                  <a:ext uri="{FF2B5EF4-FFF2-40B4-BE49-F238E27FC236}">
                    <a16:creationId xmlns:a16="http://schemas.microsoft.com/office/drawing/2014/main" id="{FF1BABDB-2941-3793-710C-07391201E578}"/>
                  </a:ext>
                </a:extLst>
              </p:cNvPr>
              <p:cNvSpPr/>
              <p:nvPr/>
            </p:nvSpPr>
            <p:spPr>
              <a:xfrm>
                <a:off x="9152410" y="2985030"/>
                <a:ext cx="2006338" cy="979646"/>
              </a:xfrm>
              <a:prstGeom prst="rect">
                <a:avLst/>
              </a:prstGeom>
            </p:spPr>
            <p:txBody>
              <a:bodyPr wrap="square" lIns="0" tIns="0" rIns="0" bIns="0">
                <a:spAutoFit/>
              </a:bodyPr>
              <a:lstStyle/>
              <a:p>
                <a:pPr algn="ctr"/>
                <a:r>
                  <a:rPr lang="en-US" altLang="zh-CN" sz="6600" b="1" dirty="0">
                    <a:latin typeface="+mj-lt"/>
                  </a:rPr>
                  <a:t>2nd</a:t>
                </a:r>
                <a:endParaRPr lang="en-US" altLang="zh-CN" sz="3600" b="1" dirty="0">
                  <a:latin typeface="+mj-lt"/>
                </a:endParaRPr>
              </a:p>
            </p:txBody>
          </p:sp>
          <p:sp>
            <p:nvSpPr>
              <p:cNvPr id="29" name="圆角矩形 12">
                <a:extLst>
                  <a:ext uri="{FF2B5EF4-FFF2-40B4-BE49-F238E27FC236}">
                    <a16:creationId xmlns:a16="http://schemas.microsoft.com/office/drawing/2014/main" id="{CE6BBD76-D8BB-D49C-AB2B-BF0412D61DC7}"/>
                  </a:ext>
                </a:extLst>
              </p:cNvPr>
              <p:cNvSpPr/>
              <p:nvPr/>
            </p:nvSpPr>
            <p:spPr>
              <a:xfrm flipH="1">
                <a:off x="988752" y="4135080"/>
                <a:ext cx="4483780" cy="4276655"/>
              </a:xfrm>
              <a:prstGeom prst="roundRect">
                <a:avLst>
                  <a:gd name="adj" fmla="val 6011"/>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spAutoFit/>
              </a:bodyPr>
              <a:lstStyle/>
              <a:p>
                <a:r>
                  <a:rPr lang="en-US" altLang="zh-CN" sz="2800" dirty="0">
                    <a:solidFill>
                      <a:schemeClr val="bg1"/>
                    </a:solidFill>
                  </a:rPr>
                  <a:t>The inaugural Accelerator in </a:t>
                </a:r>
                <a:r>
                  <a:rPr lang="en-US" altLang="zh-CN" sz="2800" b="1" dirty="0">
                    <a:solidFill>
                      <a:schemeClr val="bg1"/>
                    </a:solidFill>
                  </a:rPr>
                  <a:t>January 2024 </a:t>
                </a:r>
                <a:r>
                  <a:rPr lang="en-US" altLang="zh-CN" sz="2800" dirty="0">
                    <a:solidFill>
                      <a:schemeClr val="bg1"/>
                    </a:solidFill>
                  </a:rPr>
                  <a:t>selected </a:t>
                </a:r>
                <a:r>
                  <a:rPr lang="en-US" altLang="zh-CN" sz="2800" b="1" dirty="0">
                    <a:solidFill>
                      <a:schemeClr val="bg1"/>
                    </a:solidFill>
                  </a:rPr>
                  <a:t>4 startups </a:t>
                </a:r>
                <a:r>
                  <a:rPr lang="en-US" altLang="zh-CN" sz="2800" dirty="0">
                    <a:solidFill>
                      <a:schemeClr val="bg1"/>
                    </a:solidFill>
                  </a:rPr>
                  <a:t>from </a:t>
                </a:r>
                <a:r>
                  <a:rPr lang="en-US" altLang="zh-CN" sz="2800" b="1" dirty="0">
                    <a:solidFill>
                      <a:schemeClr val="bg1"/>
                    </a:solidFill>
                  </a:rPr>
                  <a:t>42 applicants</a:t>
                </a:r>
                <a:r>
                  <a:rPr lang="en-US" altLang="zh-CN" sz="2800" dirty="0">
                    <a:solidFill>
                      <a:schemeClr val="bg1"/>
                    </a:solidFill>
                  </a:rPr>
                  <a:t>, offering </a:t>
                </a:r>
                <a:r>
                  <a:rPr lang="en-US" altLang="zh-CN" sz="2800" b="1" dirty="0">
                    <a:solidFill>
                      <a:schemeClr val="bg1"/>
                    </a:solidFill>
                  </a:rPr>
                  <a:t>6</a:t>
                </a:r>
              </a:p>
              <a:p>
                <a:r>
                  <a:rPr lang="en-US" altLang="zh-CN" sz="2800" b="1" dirty="0">
                    <a:solidFill>
                      <a:schemeClr val="bg1"/>
                    </a:solidFill>
                  </a:rPr>
                  <a:t> months</a:t>
                </a:r>
                <a:r>
                  <a:rPr lang="en-US" altLang="zh-CN" sz="2800" dirty="0">
                    <a:solidFill>
                      <a:schemeClr val="bg1"/>
                    </a:solidFill>
                  </a:rPr>
                  <a:t> of mentoring, workshops, and access to a collaborative innovation hub, culminating in a final pitching event with investors and ecosystem partners.</a:t>
                </a:r>
              </a:p>
            </p:txBody>
          </p:sp>
          <p:sp>
            <p:nvSpPr>
              <p:cNvPr id="30" name="圆角矩形 13">
                <a:extLst>
                  <a:ext uri="{FF2B5EF4-FFF2-40B4-BE49-F238E27FC236}">
                    <a16:creationId xmlns:a16="http://schemas.microsoft.com/office/drawing/2014/main" id="{5BB5DE09-EA70-85EE-2404-A7F3E6322AD6}"/>
                  </a:ext>
                </a:extLst>
              </p:cNvPr>
              <p:cNvSpPr/>
              <p:nvPr/>
            </p:nvSpPr>
            <p:spPr>
              <a:xfrm flipH="1">
                <a:off x="7853173" y="4031512"/>
                <a:ext cx="3764181" cy="4276655"/>
              </a:xfrm>
              <a:prstGeom prst="roundRect">
                <a:avLst>
                  <a:gd name="adj" fmla="val 6011"/>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spAutoFit/>
              </a:bodyPr>
              <a:lstStyle/>
              <a:p>
                <a:pPr algn="r"/>
                <a:r>
                  <a:rPr lang="en-US" sz="2800" dirty="0">
                    <a:solidFill>
                      <a:schemeClr val="bg1"/>
                    </a:solidFill>
                  </a:rPr>
                  <a:t>Running from </a:t>
                </a:r>
                <a:r>
                  <a:rPr lang="en-US" sz="2800" b="1" dirty="0">
                    <a:solidFill>
                      <a:schemeClr val="bg1"/>
                    </a:solidFill>
                  </a:rPr>
                  <a:t>February</a:t>
                </a:r>
                <a:r>
                  <a:rPr lang="en-US" sz="2800" dirty="0">
                    <a:solidFill>
                      <a:schemeClr val="bg1"/>
                    </a:solidFill>
                  </a:rPr>
                  <a:t> to </a:t>
                </a:r>
                <a:r>
                  <a:rPr lang="en-US" sz="2800" b="1" dirty="0">
                    <a:solidFill>
                      <a:schemeClr val="bg1"/>
                    </a:solidFill>
                  </a:rPr>
                  <a:t>July 2025</a:t>
                </a:r>
                <a:r>
                  <a:rPr lang="en-US" sz="2800" dirty="0">
                    <a:solidFill>
                      <a:schemeClr val="bg1"/>
                    </a:solidFill>
                  </a:rPr>
                  <a:t>, the </a:t>
                </a:r>
                <a:r>
                  <a:rPr lang="en-US" sz="2800" b="1" dirty="0">
                    <a:solidFill>
                      <a:schemeClr val="bg1"/>
                    </a:solidFill>
                  </a:rPr>
                  <a:t>2</a:t>
                </a:r>
                <a:r>
                  <a:rPr lang="en-US" sz="2800" b="1" baseline="30000" dirty="0">
                    <a:solidFill>
                      <a:schemeClr val="bg1"/>
                    </a:solidFill>
                  </a:rPr>
                  <a:t>nd</a:t>
                </a:r>
                <a:r>
                  <a:rPr lang="en-US" sz="2800" dirty="0">
                    <a:solidFill>
                      <a:schemeClr val="bg1"/>
                    </a:solidFill>
                  </a:rPr>
                  <a:t>  cycle supported </a:t>
                </a:r>
                <a:r>
                  <a:rPr lang="en-US" sz="2800" b="1" dirty="0">
                    <a:solidFill>
                      <a:schemeClr val="bg1"/>
                    </a:solidFill>
                  </a:rPr>
                  <a:t>4 startups </a:t>
                </a:r>
                <a:r>
                  <a:rPr lang="en-US" sz="2800" dirty="0">
                    <a:solidFill>
                      <a:schemeClr val="bg1"/>
                    </a:solidFill>
                  </a:rPr>
                  <a:t>developing tech-driven solutions ,providing workspace, networking, and mentorship. It concluded with a demo day where teams showcased their progress, </a:t>
                </a:r>
                <a:endParaRPr lang="en-US" altLang="zh-CN" sz="2800" dirty="0">
                  <a:solidFill>
                    <a:schemeClr val="bg1"/>
                  </a:solidFill>
                </a:endParaRPr>
              </a:p>
            </p:txBody>
          </p:sp>
          <p:sp>
            <p:nvSpPr>
              <p:cNvPr id="31" name="矩形 15">
                <a:extLst>
                  <a:ext uri="{FF2B5EF4-FFF2-40B4-BE49-F238E27FC236}">
                    <a16:creationId xmlns:a16="http://schemas.microsoft.com/office/drawing/2014/main" id="{3825A1C3-8FA9-BC34-69D4-7F0C1AA58973}"/>
                  </a:ext>
                </a:extLst>
              </p:cNvPr>
              <p:cNvSpPr/>
              <p:nvPr/>
            </p:nvSpPr>
            <p:spPr>
              <a:xfrm>
                <a:off x="4859867" y="1918434"/>
                <a:ext cx="2472266" cy="1761431"/>
              </a:xfrm>
              <a:prstGeom prst="rect">
                <a:avLst/>
              </a:prstGeom>
            </p:spPr>
            <p:txBody>
              <a:bodyPr spcFirstLastPara="1" wrap="none" lIns="0" tIns="0" rIns="0" bIns="0" numCol="1">
                <a:prstTxWarp prst="textArchUp">
                  <a:avLst>
                    <a:gd name="adj" fmla="val 12078931"/>
                  </a:avLst>
                </a:prstTxWarp>
                <a:spAutoFit/>
              </a:bodyPr>
              <a:lstStyle/>
              <a:p>
                <a:pPr algn="ctr"/>
                <a:r>
                  <a:rPr lang="en-US" altLang="zh-CN" sz="8800" b="1" dirty="0">
                    <a:solidFill>
                      <a:schemeClr val="bg1"/>
                    </a:solidFill>
                  </a:rPr>
                  <a:t>Deloitte</a:t>
                </a:r>
                <a:r>
                  <a:rPr lang="en-US" altLang="zh-CN" sz="6400" b="1" dirty="0">
                    <a:solidFill>
                      <a:schemeClr val="bg1"/>
                    </a:solidFill>
                  </a:rPr>
                  <a:t> </a:t>
                </a:r>
                <a:endParaRPr lang="en-US" altLang="zh-CN" sz="3200" b="1" dirty="0">
                  <a:solidFill>
                    <a:schemeClr val="bg1"/>
                  </a:solidFill>
                </a:endParaRPr>
              </a:p>
            </p:txBody>
          </p:sp>
        </p:grpSp>
      </p:grpSp>
      <p:sp>
        <p:nvSpPr>
          <p:cNvPr id="10" name="Rectangle 9">
            <a:extLst>
              <a:ext uri="{FF2B5EF4-FFF2-40B4-BE49-F238E27FC236}">
                <a16:creationId xmlns:a16="http://schemas.microsoft.com/office/drawing/2014/main" id="{20907C1B-3F1A-9238-BD12-A80AFBBC4E1A}"/>
              </a:ext>
            </a:extLst>
          </p:cNvPr>
          <p:cNvSpPr/>
          <p:nvPr/>
        </p:nvSpPr>
        <p:spPr>
          <a:xfrm>
            <a:off x="999966" y="10020182"/>
            <a:ext cx="22369614" cy="2744096"/>
          </a:xfrm>
          <a:prstGeom prst="rect">
            <a:avLst/>
          </a:prstGeom>
          <a:noFill/>
          <a:ln w="28575" cap="flat" cmpd="sng" algn="ctr">
            <a:solidFill>
              <a:schemeClr val="bg1">
                <a:lumMod val="95000"/>
              </a:schemeClr>
            </a:solidFill>
            <a:prstDash val="solid"/>
            <a:miter lim="800000"/>
          </a:ln>
          <a:effectLst/>
        </p:spPr>
        <p:txBody>
          <a:bodyPr rtlCol="0" anchor="ctr"/>
          <a:lstStyle/>
          <a:p>
            <a:pPr marL="0" lvl="1" defTabSz="1088444" fontAlgn="base">
              <a:spcBef>
                <a:spcPct val="0"/>
              </a:spcBef>
              <a:defRPr/>
            </a:pPr>
            <a:r>
              <a:rPr lang="en-US" sz="2800" b="1" kern="0" dirty="0">
                <a:solidFill>
                  <a:srgbClr val="000000"/>
                </a:solidFill>
                <a:latin typeface="+mj-lt"/>
              </a:rPr>
              <a:t>Pitching event</a:t>
            </a:r>
            <a:r>
              <a:rPr lang="en-US" sz="2800" kern="0" dirty="0">
                <a:solidFill>
                  <a:srgbClr val="000000"/>
                </a:solidFill>
                <a:latin typeface="+mj-lt"/>
              </a:rPr>
              <a:t>: Numerous proposals were submitted by startups, students and recent graduates throughout the two cycles.	</a:t>
            </a:r>
          </a:p>
          <a:p>
            <a:pPr marL="0" lvl="1" defTabSz="1088444" fontAlgn="base">
              <a:spcBef>
                <a:spcPct val="0"/>
              </a:spcBef>
              <a:defRPr/>
            </a:pPr>
            <a:r>
              <a:rPr lang="en-US" sz="2800" b="1" kern="0" dirty="0">
                <a:latin typeface="+mj-lt"/>
              </a:rPr>
              <a:t>Selection Committee</a:t>
            </a:r>
            <a:r>
              <a:rPr lang="en-US" sz="2800" kern="0" dirty="0">
                <a:latin typeface="+mj-lt"/>
              </a:rPr>
              <a:t>: </a:t>
            </a:r>
            <a:r>
              <a:rPr lang="en-US" sz="2800" dirty="0">
                <a:latin typeface="+mj-lt"/>
              </a:rPr>
              <a:t>The committee included ecosystem leaders such as fund partners, CEOs, industry  and government representatives.</a:t>
            </a:r>
            <a:br>
              <a:rPr lang="en-US" sz="2800" kern="0" dirty="0">
                <a:latin typeface="+mj-lt"/>
              </a:rPr>
            </a:br>
            <a:endParaRPr lang="en-US" sz="2800" b="1" kern="0" dirty="0">
              <a:latin typeface="+mj-lt"/>
            </a:endParaRPr>
          </a:p>
        </p:txBody>
      </p:sp>
      <p:sp>
        <p:nvSpPr>
          <p:cNvPr id="13" name="TextBox 12">
            <a:extLst>
              <a:ext uri="{FF2B5EF4-FFF2-40B4-BE49-F238E27FC236}">
                <a16:creationId xmlns:a16="http://schemas.microsoft.com/office/drawing/2014/main" id="{9891A480-E8C7-53D5-4014-F2D0838CF22E}"/>
              </a:ext>
            </a:extLst>
          </p:cNvPr>
          <p:cNvSpPr txBox="1"/>
          <p:nvPr/>
        </p:nvSpPr>
        <p:spPr>
          <a:xfrm>
            <a:off x="9999275" y="9758573"/>
            <a:ext cx="4370992" cy="584775"/>
          </a:xfrm>
          <a:prstGeom prst="rect">
            <a:avLst/>
          </a:prstGeom>
          <a:solidFill>
            <a:schemeClr val="bg1">
              <a:lumMod val="95000"/>
            </a:schemeClr>
          </a:solidFill>
        </p:spPr>
        <p:txBody>
          <a:bodyPr wrap="square">
            <a:spAutoFit/>
          </a:bodyPr>
          <a:lstStyle/>
          <a:p>
            <a:pPr defTabSz="1088444" fontAlgn="base">
              <a:spcBef>
                <a:spcPct val="0"/>
              </a:spcBef>
              <a:spcAft>
                <a:spcPts val="1000"/>
              </a:spcAft>
              <a:defRPr/>
            </a:pPr>
            <a:r>
              <a:rPr lang="en-US" sz="3200" b="1" kern="0" dirty="0">
                <a:solidFill>
                  <a:srgbClr val="000000"/>
                </a:solidFill>
                <a:latin typeface="+mj-lt"/>
              </a:rPr>
              <a:t> SELECTION COMMITTEE</a:t>
            </a:r>
          </a:p>
        </p:txBody>
      </p:sp>
      <p:pic>
        <p:nvPicPr>
          <p:cNvPr id="14" name="Picture 2" descr="Calls for Expression of Interest – HDBI">
            <a:extLst>
              <a:ext uri="{FF2B5EF4-FFF2-40B4-BE49-F238E27FC236}">
                <a16:creationId xmlns:a16="http://schemas.microsoft.com/office/drawing/2014/main" id="{A28D9358-1329-CF9E-CEF2-9299B367EFA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11731" y="11814856"/>
            <a:ext cx="2323016" cy="74500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Big Pi Ventures investment portfolio | PitchBook">
            <a:extLst>
              <a:ext uri="{FF2B5EF4-FFF2-40B4-BE49-F238E27FC236}">
                <a16:creationId xmlns:a16="http://schemas.microsoft.com/office/drawing/2014/main" id="{1A98B30C-142B-DB05-0BB7-D8D4F63265AE}"/>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t="20054" b="23626"/>
          <a:stretch/>
        </p:blipFill>
        <p:spPr bwMode="auto">
          <a:xfrm>
            <a:off x="8925151" y="11718526"/>
            <a:ext cx="1664884" cy="93766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Ministry of Economy and Finance">
            <a:extLst>
              <a:ext uri="{FF2B5EF4-FFF2-40B4-BE49-F238E27FC236}">
                <a16:creationId xmlns:a16="http://schemas.microsoft.com/office/drawing/2014/main" id="{EA16E35C-6304-B718-4CBB-D08DD66BE129}"/>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l="35795" t="37640" r="35436" b="33860"/>
          <a:stretch/>
        </p:blipFill>
        <p:spPr bwMode="auto">
          <a:xfrm>
            <a:off x="21652305" y="11554032"/>
            <a:ext cx="1558096" cy="108048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Uni.Fund II – HDBI">
            <a:extLst>
              <a:ext uri="{FF2B5EF4-FFF2-40B4-BE49-F238E27FC236}">
                <a16:creationId xmlns:a16="http://schemas.microsoft.com/office/drawing/2014/main" id="{9A21FB2F-2A2C-514B-5D86-0E824E8CBD3D}"/>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l="11686" t="8476" r="11119" b="6764"/>
          <a:stretch/>
        </p:blipFill>
        <p:spPr bwMode="auto">
          <a:xfrm>
            <a:off x="5409179" y="11544992"/>
            <a:ext cx="1367368" cy="120536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ome page - code4thought">
            <a:extLst>
              <a:ext uri="{FF2B5EF4-FFF2-40B4-BE49-F238E27FC236}">
                <a16:creationId xmlns:a16="http://schemas.microsoft.com/office/drawing/2014/main" id="{48131C9B-CC32-FF58-AC29-C9B30C9E3C7F}"/>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7564307" y="12019625"/>
            <a:ext cx="3226836" cy="424866"/>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Renesas - Edge AI and Vision Alliance">
            <a:extLst>
              <a:ext uri="{FF2B5EF4-FFF2-40B4-BE49-F238E27FC236}">
                <a16:creationId xmlns:a16="http://schemas.microsoft.com/office/drawing/2014/main" id="{66C7C660-5411-15FD-580A-6CC579EBCE28}"/>
              </a:ext>
            </a:extLst>
          </p:cNvPr>
          <p:cNvPicPr>
            <a:picLocks noChangeAspect="1" noChangeArrowheads="1"/>
          </p:cNvPicPr>
          <p:nvPr/>
        </p:nvPicPr>
        <p:blipFill rotWithShape="1">
          <a:blip r:embed="rId15">
            <a:extLst>
              <a:ext uri="{28A0092B-C50C-407E-A947-70E740481C1C}">
                <a14:useLocalDpi xmlns:a14="http://schemas.microsoft.com/office/drawing/2010/main" val="0"/>
              </a:ext>
            </a:extLst>
          </a:blip>
          <a:srcRect t="32975" b="30683"/>
          <a:stretch/>
        </p:blipFill>
        <p:spPr bwMode="auto">
          <a:xfrm>
            <a:off x="12592968" y="11901018"/>
            <a:ext cx="3643550" cy="662076"/>
          </a:xfrm>
          <a:prstGeom prst="rect">
            <a:avLst/>
          </a:prstGeom>
          <a:noFill/>
          <a:extLst>
            <a:ext uri="{909E8E84-426E-40DD-AFC4-6F175D3DCCD1}">
              <a14:hiddenFill xmlns:a14="http://schemas.microsoft.com/office/drawing/2010/main">
                <a:solidFill>
                  <a:srgbClr val="FFFFFF"/>
                </a:solidFill>
              </a14:hiddenFill>
            </a:ext>
          </a:extLst>
        </p:spPr>
      </p:pic>
      <p:sp>
        <p:nvSpPr>
          <p:cNvPr id="17" name="Text 2">
            <a:extLst>
              <a:ext uri="{FF2B5EF4-FFF2-40B4-BE49-F238E27FC236}">
                <a16:creationId xmlns:a16="http://schemas.microsoft.com/office/drawing/2014/main" id="{C0A1359B-BE68-A4B9-0459-772F7F163EE1}"/>
              </a:ext>
            </a:extLst>
          </p:cNvPr>
          <p:cNvSpPr/>
          <p:nvPr/>
        </p:nvSpPr>
        <p:spPr>
          <a:xfrm>
            <a:off x="1143143" y="901700"/>
            <a:ext cx="15313881" cy="1075267"/>
          </a:xfrm>
          <a:prstGeom prst="rect">
            <a:avLst/>
          </a:prstGeom>
          <a:noFill/>
          <a:ln/>
        </p:spPr>
        <p:txBody>
          <a:bodyPr wrap="square" lIns="0" tIns="0" rIns="0" bIns="0" rtlCol="0" anchor="t"/>
          <a:lstStyle/>
          <a:p>
            <a:pPr marL="0" indent="0" algn="l">
              <a:buNone/>
            </a:pPr>
            <a:r>
              <a:rPr lang="en-US" sz="5000" dirty="0">
                <a:solidFill>
                  <a:srgbClr val="FFFFFF">
                    <a:alpha val="100000"/>
                  </a:srgbClr>
                </a:solidFill>
                <a:latin typeface="Aptos" panose="020B0004020202020204" pitchFamily="34" charset="0"/>
                <a:ea typeface="Open Sans Regular" pitchFamily="34" charset="-122"/>
                <a:cs typeface="Open Sans Regular" pitchFamily="34" charset="-120"/>
              </a:rPr>
              <a:t>Deloitte </a:t>
            </a:r>
            <a:r>
              <a:rPr lang="en-US" sz="5000" dirty="0" err="1">
                <a:solidFill>
                  <a:srgbClr val="FFFFFF">
                    <a:alpha val="100000"/>
                  </a:srgbClr>
                </a:solidFill>
                <a:latin typeface="Aptos" panose="020B0004020202020204" pitchFamily="34" charset="0"/>
                <a:ea typeface="Open Sans Regular" pitchFamily="34" charset="-122"/>
                <a:cs typeface="Open Sans Regular" pitchFamily="34" charset="-120"/>
              </a:rPr>
              <a:t>StartUp</a:t>
            </a:r>
            <a:r>
              <a:rPr lang="en-US" sz="5000" dirty="0">
                <a:solidFill>
                  <a:srgbClr val="FFFFFF">
                    <a:alpha val="100000"/>
                  </a:srgbClr>
                </a:solidFill>
                <a:latin typeface="Aptos" panose="020B0004020202020204" pitchFamily="34" charset="0"/>
                <a:ea typeface="Open Sans Regular" pitchFamily="34" charset="-122"/>
                <a:cs typeface="Open Sans Regular" pitchFamily="34" charset="-120"/>
              </a:rPr>
              <a:t> Accelerator | </a:t>
            </a:r>
            <a:r>
              <a:rPr lang="en-US" sz="5000" dirty="0">
                <a:solidFill>
                  <a:srgbClr val="87BD27">
                    <a:alpha val="100000"/>
                  </a:srgbClr>
                </a:solidFill>
                <a:latin typeface="Aptos" panose="020B0004020202020204" pitchFamily="34" charset="0"/>
                <a:ea typeface="Open Sans Regular" pitchFamily="34" charset="-122"/>
                <a:cs typeface="Open Sans Regular" pitchFamily="34" charset="-120"/>
              </a:rPr>
              <a:t>Past Participants​</a:t>
            </a:r>
            <a:endParaRPr lang="en-US" sz="5000" dirty="0">
              <a:latin typeface="Aptos" panose="020B0004020202020204" pitchFamily="34" charset="0"/>
            </a:endParaRPr>
          </a:p>
        </p:txBody>
      </p:sp>
      <p:sp>
        <p:nvSpPr>
          <p:cNvPr id="18" name="Text 0">
            <a:extLst>
              <a:ext uri="{FF2B5EF4-FFF2-40B4-BE49-F238E27FC236}">
                <a16:creationId xmlns:a16="http://schemas.microsoft.com/office/drawing/2014/main" id="{D2C98C52-C299-DCBB-4A58-E881F4C0E14D}"/>
              </a:ext>
            </a:extLst>
          </p:cNvPr>
          <p:cNvSpPr/>
          <p:nvPr/>
        </p:nvSpPr>
        <p:spPr>
          <a:xfrm>
            <a:off x="17729180" y="12972145"/>
            <a:ext cx="6229631" cy="474133"/>
          </a:xfrm>
          <a:prstGeom prst="rect">
            <a:avLst/>
          </a:prstGeom>
          <a:noFill/>
          <a:ln/>
        </p:spPr>
        <p:txBody>
          <a:bodyPr wrap="square" lIns="0" tIns="0" rIns="0" bIns="0" rtlCol="0" anchor="ctr"/>
          <a:lstStyle/>
          <a:p>
            <a:pPr algn="just"/>
            <a:r>
              <a:rPr lang="en-US" sz="1400" dirty="0">
                <a:solidFill>
                  <a:schemeClr val="bg1"/>
                </a:solidFill>
                <a:latin typeface="Aptos" panose="020B0004020202020204" pitchFamily="34" charset="0"/>
                <a:ea typeface="Calibri"/>
                <a:cs typeface="Times New Roman"/>
              </a:rPr>
              <a:t>© 2026 For more information contact Deloitte Central Mediterranean    </a:t>
            </a:r>
            <a:r>
              <a:rPr lang="en-US" sz="2800" dirty="0">
                <a:solidFill>
                  <a:schemeClr val="accent6"/>
                </a:solidFill>
                <a:latin typeface="Aptos" panose="020B0004020202020204" pitchFamily="34" charset="0"/>
                <a:ea typeface="Calibri"/>
                <a:cs typeface="Times New Roman"/>
              </a:rPr>
              <a:t>|</a:t>
            </a:r>
            <a:r>
              <a:rPr lang="en-US" sz="1400" dirty="0">
                <a:solidFill>
                  <a:schemeClr val="bg1"/>
                </a:solidFill>
                <a:latin typeface="Aptos" panose="020B0004020202020204" pitchFamily="34" charset="0"/>
                <a:ea typeface="Calibri"/>
                <a:cs typeface="Times New Roman"/>
              </a:rPr>
              <a:t>   </a:t>
            </a:r>
            <a:r>
              <a:rPr lang="en-US" sz="1400" b="1" dirty="0">
                <a:solidFill>
                  <a:schemeClr val="bg1"/>
                </a:solidFill>
                <a:latin typeface="Aptos" panose="020B0004020202020204" pitchFamily="34" charset="0"/>
                <a:ea typeface="Calibri"/>
                <a:cs typeface="Times New Roman"/>
              </a:rPr>
              <a:t>16</a:t>
            </a:r>
          </a:p>
        </p:txBody>
      </p:sp>
      <p:sp>
        <p:nvSpPr>
          <p:cNvPr id="8" name="Footer Placeholder 7">
            <a:extLst>
              <a:ext uri="{FF2B5EF4-FFF2-40B4-BE49-F238E27FC236}">
                <a16:creationId xmlns:a16="http://schemas.microsoft.com/office/drawing/2014/main" id="{8EB853DA-18A2-29E7-6125-4F46D8421ABC}"/>
              </a:ext>
            </a:extLst>
          </p:cNvPr>
          <p:cNvSpPr>
            <a:spLocks noGrp="1"/>
          </p:cNvSpPr>
          <p:nvPr>
            <p:ph type="ftr" sz="quarter" idx="11"/>
          </p:nvPr>
        </p:nvSpPr>
        <p:spPr/>
        <p:txBody>
          <a:bodyPr/>
          <a:lstStyle/>
          <a:p>
            <a:r>
              <a:rPr lang="en-US"/>
              <a:t>© 2026 For more information contact Deloitte Central Mediterranean</a:t>
            </a:r>
          </a:p>
        </p:txBody>
      </p:sp>
      <p:sp>
        <p:nvSpPr>
          <p:cNvPr id="19" name="Slide Number Placeholder 18">
            <a:extLst>
              <a:ext uri="{FF2B5EF4-FFF2-40B4-BE49-F238E27FC236}">
                <a16:creationId xmlns:a16="http://schemas.microsoft.com/office/drawing/2014/main" id="{59C37ED3-1B2F-9E65-EEB1-0856C75EDF7F}"/>
              </a:ext>
            </a:extLst>
          </p:cNvPr>
          <p:cNvSpPr>
            <a:spLocks noGrp="1"/>
          </p:cNvSpPr>
          <p:nvPr>
            <p:ph type="sldNum" sz="quarter" idx="12"/>
          </p:nvPr>
        </p:nvSpPr>
        <p:spPr/>
        <p:txBody>
          <a:bodyPr/>
          <a:lstStyle/>
          <a:p>
            <a:fld id="{C1FF6DA9-008F-8B48-92A6-B652298478BF}" type="slidenum">
              <a:rPr lang="en-US" smtClean="0"/>
              <a:t>16</a:t>
            </a:fld>
            <a:endParaRPr lang="en-US"/>
          </a:p>
        </p:txBody>
      </p:sp>
    </p:spTree>
    <p:extLst>
      <p:ext uri="{BB962C8B-B14F-4D97-AF65-F5344CB8AC3E}">
        <p14:creationId xmlns:p14="http://schemas.microsoft.com/office/powerpoint/2010/main" val="25873435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586231E7-6BA7-ED51-919A-19D9CB5CFC9A}"/>
            </a:ext>
          </a:extLst>
        </p:cNvPr>
        <p:cNvGrpSpPr/>
        <p:nvPr/>
      </p:nvGrpSpPr>
      <p:grpSpPr>
        <a:xfrm>
          <a:off x="0" y="0"/>
          <a:ext cx="0" cy="0"/>
          <a:chOff x="0" y="0"/>
          <a:chExt cx="0" cy="0"/>
        </a:xfrm>
      </p:grpSpPr>
      <p:sp>
        <p:nvSpPr>
          <p:cNvPr id="17" name="Rectangle 3">
            <a:extLst>
              <a:ext uri="{FF2B5EF4-FFF2-40B4-BE49-F238E27FC236}">
                <a16:creationId xmlns:a16="http://schemas.microsoft.com/office/drawing/2014/main" id="{506DCA09-6A45-F925-F3C6-D6C3F19DD676}"/>
              </a:ext>
            </a:extLst>
          </p:cNvPr>
          <p:cNvSpPr/>
          <p:nvPr/>
        </p:nvSpPr>
        <p:spPr bwMode="gray">
          <a:xfrm>
            <a:off x="3447871" y="7248177"/>
            <a:ext cx="3510000" cy="877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1485900">
              <a:defRPr/>
            </a:pPr>
            <a:endParaRPr lang="en-US" sz="1788">
              <a:solidFill>
                <a:prstClr val="white"/>
              </a:solidFill>
              <a:latin typeface="Calibri Light"/>
            </a:endParaRPr>
          </a:p>
        </p:txBody>
      </p:sp>
      <p:sp>
        <p:nvSpPr>
          <p:cNvPr id="20" name="Text Placeholder 3">
            <a:extLst>
              <a:ext uri="{FF2B5EF4-FFF2-40B4-BE49-F238E27FC236}">
                <a16:creationId xmlns:a16="http://schemas.microsoft.com/office/drawing/2014/main" id="{871026DE-E495-89E7-6873-8B92E1579CF7}"/>
              </a:ext>
            </a:extLst>
          </p:cNvPr>
          <p:cNvSpPr txBox="1">
            <a:spLocks/>
          </p:cNvSpPr>
          <p:nvPr/>
        </p:nvSpPr>
        <p:spPr bwMode="gray">
          <a:xfrm>
            <a:off x="2330683" y="5754192"/>
            <a:ext cx="5605440" cy="4677982"/>
          </a:xfrm>
          <a:prstGeom prst="rect">
            <a:avLst/>
          </a:prstGeom>
          <a:ln>
            <a:noFill/>
          </a:ln>
        </p:spPr>
        <p:txBody>
          <a:bodyPr vert="horz" wrap="square" lIns="0" tIns="1696500" rIns="0" bIns="0" rtlCol="0" anchor="t">
            <a:spAutoFit/>
          </a:bodyPr>
          <a:lstStyle>
            <a:defPPr>
              <a:defRPr lang="en-US"/>
            </a:defPPr>
            <a:lvl2pPr marL="0" lvl="1">
              <a:spcBef>
                <a:spcPts val="1200"/>
              </a:spcBef>
              <a:buSzPct val="100000"/>
              <a:defRPr sz="1200" b="1">
                <a:solidFill>
                  <a:schemeClr val="accent6">
                    <a:lumMod val="40000"/>
                    <a:lumOff val="60000"/>
                  </a:schemeClr>
                </a:solidFill>
              </a:defRPr>
            </a:lvl2pPr>
          </a:lstStyle>
          <a:p>
            <a:pPr lvl="1" algn="ctr" defTabSz="1485900">
              <a:spcBef>
                <a:spcPts val="1950"/>
              </a:spcBef>
              <a:defRPr/>
            </a:pPr>
            <a:r>
              <a:rPr lang="en-US" sz="2800" dirty="0" err="1">
                <a:solidFill>
                  <a:srgbClr val="029676"/>
                </a:solidFill>
                <a:latin typeface="Aptos"/>
              </a:rPr>
              <a:t>Anthestos</a:t>
            </a:r>
            <a:r>
              <a:rPr lang="en-US" sz="2800" dirty="0">
                <a:solidFill>
                  <a:srgbClr val="029676"/>
                </a:solidFill>
                <a:latin typeface="Aptos"/>
              </a:rPr>
              <a:t> Pharmaceuticals</a:t>
            </a:r>
            <a:br>
              <a:rPr lang="en-US" sz="2800" dirty="0">
                <a:solidFill>
                  <a:srgbClr val="029676"/>
                </a:solidFill>
                <a:latin typeface="Aptos"/>
              </a:rPr>
            </a:br>
            <a:endParaRPr lang="en-US" sz="2800" dirty="0">
              <a:solidFill>
                <a:srgbClr val="029676"/>
              </a:solidFill>
              <a:latin typeface="Aptos"/>
            </a:endParaRPr>
          </a:p>
          <a:p>
            <a:pPr lvl="1" algn="ctr" defTabSz="1485900">
              <a:spcBef>
                <a:spcPts val="1950"/>
              </a:spcBef>
              <a:defRPr/>
            </a:pPr>
            <a:r>
              <a:rPr lang="en-US" sz="2400" dirty="0" err="1">
                <a:solidFill>
                  <a:srgbClr val="029676"/>
                </a:solidFill>
                <a:latin typeface="Aptos"/>
              </a:rPr>
              <a:t>Anthestos</a:t>
            </a:r>
            <a:r>
              <a:rPr lang="en-US" sz="2400" dirty="0">
                <a:solidFill>
                  <a:srgbClr val="029676"/>
                </a:solidFill>
                <a:latin typeface="Aptos"/>
              </a:rPr>
              <a:t> Pharmaceuticals </a:t>
            </a:r>
            <a:r>
              <a:rPr lang="en-US" sz="2400" b="0" dirty="0">
                <a:solidFill>
                  <a:srgbClr val="029676"/>
                </a:solidFill>
                <a:latin typeface="Aptos"/>
              </a:rPr>
              <a:t>is a University of Patras spin-off developing a novel topical retinoid for skin diseases, aiming for high efficacy with reduced irritation and lower cost.</a:t>
            </a:r>
          </a:p>
        </p:txBody>
      </p:sp>
      <p:sp>
        <p:nvSpPr>
          <p:cNvPr id="32" name="Teardrop 31">
            <a:extLst>
              <a:ext uri="{FF2B5EF4-FFF2-40B4-BE49-F238E27FC236}">
                <a16:creationId xmlns:a16="http://schemas.microsoft.com/office/drawing/2014/main" id="{D09E529C-6BEE-3DCE-8873-67FD8B27DE91}"/>
              </a:ext>
            </a:extLst>
          </p:cNvPr>
          <p:cNvSpPr/>
          <p:nvPr/>
        </p:nvSpPr>
        <p:spPr bwMode="gray">
          <a:xfrm rot="8100000">
            <a:off x="4018464" y="3426063"/>
            <a:ext cx="2443742" cy="2443746"/>
          </a:xfrm>
          <a:prstGeom prst="teardrop">
            <a:avLst/>
          </a:prstGeom>
          <a:solidFill>
            <a:schemeClr val="accent4"/>
          </a:solidFill>
          <a:ln w="19050" algn="ctr">
            <a:noFill/>
            <a:miter lim="800000"/>
            <a:headEnd/>
            <a:tailEnd/>
          </a:ln>
        </p:spPr>
        <p:txBody>
          <a:bodyPr wrap="square" lIns="144462" tIns="144462" rIns="144462" bIns="144462" rtlCol="0" anchor="ctr"/>
          <a:lstStyle/>
          <a:p>
            <a:pPr algn="ctr" defTabSz="1981152">
              <a:lnSpc>
                <a:spcPct val="106000"/>
              </a:lnSpc>
              <a:defRPr/>
            </a:pPr>
            <a:endParaRPr lang="en-US" sz="2600" b="1" err="1">
              <a:solidFill>
                <a:srgbClr val="046A38"/>
              </a:solidFill>
              <a:latin typeface="Verdana"/>
            </a:endParaRPr>
          </a:p>
        </p:txBody>
      </p:sp>
      <p:sp>
        <p:nvSpPr>
          <p:cNvPr id="34" name="Freeform 27">
            <a:extLst>
              <a:ext uri="{FF2B5EF4-FFF2-40B4-BE49-F238E27FC236}">
                <a16:creationId xmlns:a16="http://schemas.microsoft.com/office/drawing/2014/main" id="{82A9D351-F549-889E-47D5-B9196B4ED2DF}"/>
              </a:ext>
            </a:extLst>
          </p:cNvPr>
          <p:cNvSpPr/>
          <p:nvPr/>
        </p:nvSpPr>
        <p:spPr bwMode="gray">
          <a:xfrm>
            <a:off x="3941535" y="5268581"/>
            <a:ext cx="2597600" cy="1416850"/>
          </a:xfrm>
          <a:custGeom>
            <a:avLst/>
            <a:gdLst>
              <a:gd name="connsiteX0" fmla="*/ 0 w 2235812"/>
              <a:gd name="connsiteY0" fmla="*/ 0 h 1219515"/>
              <a:gd name="connsiteX1" fmla="*/ 135994 w 2235812"/>
              <a:gd name="connsiteY1" fmla="*/ 0 h 1219515"/>
              <a:gd name="connsiteX2" fmla="*/ 183908 w 2235812"/>
              <a:gd name="connsiteY2" fmla="*/ 81083 h 1219515"/>
              <a:gd name="connsiteX3" fmla="*/ 327199 w 2235812"/>
              <a:gd name="connsiteY3" fmla="*/ 256502 h 1219515"/>
              <a:gd name="connsiteX4" fmla="*/ 1117908 w 2235812"/>
              <a:gd name="connsiteY4" fmla="*/ 1047211 h 1219515"/>
              <a:gd name="connsiteX5" fmla="*/ 1908614 w 2235812"/>
              <a:gd name="connsiteY5" fmla="*/ 256504 h 1219515"/>
              <a:gd name="connsiteX6" fmla="*/ 2051905 w 2235812"/>
              <a:gd name="connsiteY6" fmla="*/ 81085 h 1219515"/>
              <a:gd name="connsiteX7" fmla="*/ 2099821 w 2235812"/>
              <a:gd name="connsiteY7" fmla="*/ 0 h 1219515"/>
              <a:gd name="connsiteX8" fmla="*/ 2235812 w 2235812"/>
              <a:gd name="connsiteY8" fmla="*/ 0 h 1219515"/>
              <a:gd name="connsiteX9" fmla="*/ 2216094 w 2235812"/>
              <a:gd name="connsiteY9" fmla="*/ 42485 h 1219515"/>
              <a:gd name="connsiteX10" fmla="*/ 1994765 w 2235812"/>
              <a:gd name="connsiteY10" fmla="*/ 342657 h 1219515"/>
              <a:gd name="connsiteX11" fmla="*/ 1117907 w 2235812"/>
              <a:gd name="connsiteY11" fmla="*/ 1219515 h 1219515"/>
              <a:gd name="connsiteX12" fmla="*/ 241048 w 2235812"/>
              <a:gd name="connsiteY12" fmla="*/ 342656 h 1219515"/>
              <a:gd name="connsiteX13" fmla="*/ 19718 w 2235812"/>
              <a:gd name="connsiteY13" fmla="*/ 42483 h 1219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35812" h="1219515">
                <a:moveTo>
                  <a:pt x="0" y="0"/>
                </a:moveTo>
                <a:lnTo>
                  <a:pt x="135994" y="0"/>
                </a:lnTo>
                <a:lnTo>
                  <a:pt x="183908" y="81083"/>
                </a:lnTo>
                <a:cubicBezTo>
                  <a:pt x="224849" y="143089"/>
                  <a:pt x="272612" y="201915"/>
                  <a:pt x="327199" y="256502"/>
                </a:cubicBezTo>
                <a:lnTo>
                  <a:pt x="1117908" y="1047211"/>
                </a:lnTo>
                <a:lnTo>
                  <a:pt x="1908614" y="256504"/>
                </a:lnTo>
                <a:cubicBezTo>
                  <a:pt x="1963201" y="201918"/>
                  <a:pt x="2010965" y="143091"/>
                  <a:pt x="2051905" y="81085"/>
                </a:cubicBezTo>
                <a:lnTo>
                  <a:pt x="2099821" y="0"/>
                </a:lnTo>
                <a:lnTo>
                  <a:pt x="2235812" y="0"/>
                </a:lnTo>
                <a:lnTo>
                  <a:pt x="2216094" y="42485"/>
                </a:lnTo>
                <a:cubicBezTo>
                  <a:pt x="2159343" y="150476"/>
                  <a:pt x="2085567" y="251855"/>
                  <a:pt x="1994765" y="342657"/>
                </a:cubicBezTo>
                <a:lnTo>
                  <a:pt x="1117907" y="1219515"/>
                </a:lnTo>
                <a:lnTo>
                  <a:pt x="241048" y="342656"/>
                </a:lnTo>
                <a:cubicBezTo>
                  <a:pt x="150246" y="251854"/>
                  <a:pt x="76469" y="150475"/>
                  <a:pt x="19718" y="42483"/>
                </a:cubicBezTo>
                <a:close/>
              </a:path>
            </a:pathLst>
          </a:custGeom>
          <a:solidFill>
            <a:schemeClr val="accent4"/>
          </a:solidFill>
          <a:ln w="19050" algn="ctr">
            <a:noFill/>
            <a:miter lim="800000"/>
            <a:headEnd/>
            <a:tailEnd/>
          </a:ln>
        </p:spPr>
        <p:txBody>
          <a:bodyPr wrap="square" lIns="144462" tIns="144462" rIns="144462" bIns="144462" rtlCol="0" anchor="ctr"/>
          <a:lstStyle/>
          <a:p>
            <a:pPr algn="ctr" defTabSz="1981152">
              <a:lnSpc>
                <a:spcPct val="106000"/>
              </a:lnSpc>
              <a:defRPr/>
            </a:pPr>
            <a:endParaRPr lang="en-US" sz="2600" b="1" err="1">
              <a:solidFill>
                <a:srgbClr val="046A38"/>
              </a:solidFill>
              <a:latin typeface="Verdana"/>
            </a:endParaRPr>
          </a:p>
        </p:txBody>
      </p:sp>
      <p:sp>
        <p:nvSpPr>
          <p:cNvPr id="36" name="Oval 35">
            <a:extLst>
              <a:ext uri="{FF2B5EF4-FFF2-40B4-BE49-F238E27FC236}">
                <a16:creationId xmlns:a16="http://schemas.microsoft.com/office/drawing/2014/main" id="{F20D66D2-0B27-34F5-D6A6-948DC8D2603D}"/>
              </a:ext>
            </a:extLst>
          </p:cNvPr>
          <p:cNvSpPr/>
          <p:nvPr/>
        </p:nvSpPr>
        <p:spPr bwMode="gray">
          <a:xfrm>
            <a:off x="4331089" y="3679217"/>
            <a:ext cx="1818488" cy="1818490"/>
          </a:xfrm>
          <a:prstGeom prst="ellipse">
            <a:avLst/>
          </a:prstGeom>
          <a:solidFill>
            <a:schemeClr val="bg1"/>
          </a:solidFill>
          <a:ln w="19050" algn="ctr">
            <a:noFill/>
            <a:miter lim="800000"/>
            <a:headEnd/>
            <a:tailEnd/>
          </a:ln>
        </p:spPr>
        <p:txBody>
          <a:bodyPr wrap="square" lIns="144462" tIns="144462" rIns="144462" bIns="144462" rtlCol="0" anchor="ctr"/>
          <a:lstStyle/>
          <a:p>
            <a:pPr algn="ctr" defTabSz="1981152">
              <a:lnSpc>
                <a:spcPct val="106000"/>
              </a:lnSpc>
              <a:defRPr/>
            </a:pPr>
            <a:endParaRPr lang="en-US" sz="2600" b="1" err="1">
              <a:solidFill>
                <a:srgbClr val="046A38"/>
              </a:solidFill>
              <a:latin typeface="Verdana"/>
            </a:endParaRPr>
          </a:p>
        </p:txBody>
      </p:sp>
      <p:sp>
        <p:nvSpPr>
          <p:cNvPr id="46" name="Rectangle 45">
            <a:extLst>
              <a:ext uri="{FF2B5EF4-FFF2-40B4-BE49-F238E27FC236}">
                <a16:creationId xmlns:a16="http://schemas.microsoft.com/office/drawing/2014/main" id="{CA4329C4-8F03-D8B8-A951-DB51A0C58C18}"/>
              </a:ext>
            </a:extLst>
          </p:cNvPr>
          <p:cNvSpPr/>
          <p:nvPr/>
        </p:nvSpPr>
        <p:spPr bwMode="gray">
          <a:xfrm>
            <a:off x="6394007" y="5266333"/>
            <a:ext cx="4256328" cy="174506"/>
          </a:xfrm>
          <a:prstGeom prst="rect">
            <a:avLst/>
          </a:prstGeom>
          <a:gradFill>
            <a:gsLst>
              <a:gs pos="17000">
                <a:srgbClr val="029676"/>
              </a:gs>
              <a:gs pos="83000">
                <a:schemeClr val="accent6"/>
              </a:gs>
            </a:gsLst>
            <a:lin ang="0" scaled="0"/>
          </a:gradFill>
          <a:ln w="19050" algn="ctr">
            <a:noFill/>
            <a:miter lim="800000"/>
            <a:headEnd/>
            <a:tailEnd/>
          </a:ln>
        </p:spPr>
        <p:txBody>
          <a:bodyPr wrap="square" lIns="144462" tIns="144462" rIns="144462" bIns="144462" rtlCol="0" anchor="ctr"/>
          <a:lstStyle/>
          <a:p>
            <a:pPr algn="ctr" defTabSz="1981152">
              <a:lnSpc>
                <a:spcPct val="106000"/>
              </a:lnSpc>
              <a:defRPr/>
            </a:pPr>
            <a:endParaRPr lang="en-US" sz="2600" b="1" err="1">
              <a:solidFill>
                <a:srgbClr val="FFFFFF"/>
              </a:solidFill>
              <a:latin typeface="Verdana"/>
            </a:endParaRPr>
          </a:p>
        </p:txBody>
      </p:sp>
      <p:sp>
        <p:nvSpPr>
          <p:cNvPr id="18" name="Rectangle 3">
            <a:extLst>
              <a:ext uri="{FF2B5EF4-FFF2-40B4-BE49-F238E27FC236}">
                <a16:creationId xmlns:a16="http://schemas.microsoft.com/office/drawing/2014/main" id="{C13C2604-A1D6-499E-B30B-607D409A9301}"/>
              </a:ext>
            </a:extLst>
          </p:cNvPr>
          <p:cNvSpPr/>
          <p:nvPr/>
        </p:nvSpPr>
        <p:spPr bwMode="gray">
          <a:xfrm>
            <a:off x="10117861" y="7248561"/>
            <a:ext cx="3510000" cy="877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1485900">
              <a:defRPr/>
            </a:pPr>
            <a:endParaRPr lang="en-US" sz="1788">
              <a:solidFill>
                <a:prstClr val="white"/>
              </a:solidFill>
              <a:latin typeface="Calibri Light"/>
            </a:endParaRPr>
          </a:p>
        </p:txBody>
      </p:sp>
      <p:sp>
        <p:nvSpPr>
          <p:cNvPr id="21" name="Text Placeholder 3">
            <a:extLst>
              <a:ext uri="{FF2B5EF4-FFF2-40B4-BE49-F238E27FC236}">
                <a16:creationId xmlns:a16="http://schemas.microsoft.com/office/drawing/2014/main" id="{22C51F0B-1461-3FF2-4254-25CC647CB49E}"/>
              </a:ext>
            </a:extLst>
          </p:cNvPr>
          <p:cNvSpPr txBox="1">
            <a:spLocks/>
          </p:cNvSpPr>
          <p:nvPr/>
        </p:nvSpPr>
        <p:spPr bwMode="gray">
          <a:xfrm>
            <a:off x="9526959" y="5754576"/>
            <a:ext cx="4909208" cy="5580793"/>
          </a:xfrm>
          <a:prstGeom prst="rect">
            <a:avLst/>
          </a:prstGeom>
          <a:ln>
            <a:noFill/>
          </a:ln>
        </p:spPr>
        <p:txBody>
          <a:bodyPr vert="horz" wrap="square" lIns="0" tIns="1696500" rIns="0" bIns="0" rtlCol="0" anchor="t">
            <a:spAutoFit/>
          </a:bodyPr>
          <a:lstStyle>
            <a:defPPr>
              <a:defRPr lang="en-US"/>
            </a:defPPr>
            <a:lvl2pPr marL="0" lvl="1">
              <a:spcBef>
                <a:spcPts val="1200"/>
              </a:spcBef>
              <a:buSzPct val="100000"/>
              <a:defRPr sz="1200" b="1">
                <a:solidFill>
                  <a:schemeClr val="accent1"/>
                </a:solidFill>
              </a:defRPr>
            </a:lvl2pPr>
          </a:lstStyle>
          <a:p>
            <a:pPr lvl="1" algn="ctr" defTabSz="1485900">
              <a:spcBef>
                <a:spcPts val="1950"/>
              </a:spcBef>
              <a:spcAft>
                <a:spcPts val="2000"/>
              </a:spcAft>
              <a:defRPr/>
            </a:pPr>
            <a:r>
              <a:rPr lang="en-US" sz="2800" dirty="0">
                <a:solidFill>
                  <a:srgbClr val="007CB0"/>
                </a:solidFill>
                <a:latin typeface="Aptos"/>
              </a:rPr>
              <a:t>X-Ray Mobility</a:t>
            </a:r>
            <a:br>
              <a:rPr lang="en-US" sz="2600" dirty="0">
                <a:solidFill>
                  <a:srgbClr val="007CB0"/>
                </a:solidFill>
                <a:latin typeface="Aptos"/>
              </a:rPr>
            </a:br>
            <a:endParaRPr lang="en-US" sz="2600" dirty="0">
              <a:solidFill>
                <a:srgbClr val="007CB0"/>
              </a:solidFill>
              <a:latin typeface="Aptos"/>
            </a:endParaRPr>
          </a:p>
          <a:p>
            <a:pPr algn="ctr"/>
            <a:r>
              <a:rPr lang="en-US" sz="2400" b="1" dirty="0">
                <a:solidFill>
                  <a:srgbClr val="0989B1"/>
                </a:solidFill>
                <a:latin typeface="Aptos"/>
              </a:rPr>
              <a:t>X-Ray Mobility</a:t>
            </a:r>
            <a:r>
              <a:rPr lang="en-US" sz="2400" dirty="0">
                <a:solidFill>
                  <a:srgbClr val="0989B1"/>
                </a:solidFill>
                <a:latin typeface="Aptos"/>
              </a:rPr>
              <a:t> is an AI and AR platform that turns smart-city cameras into a real-time road-safety layer, predicting hazards and delivering instant AR warnings to road users.</a:t>
            </a:r>
          </a:p>
          <a:p>
            <a:pPr lvl="1" algn="ctr" defTabSz="1485900">
              <a:spcBef>
                <a:spcPts val="1950"/>
              </a:spcBef>
              <a:defRPr/>
            </a:pPr>
            <a:endParaRPr lang="en-US" sz="2000" b="0" dirty="0">
              <a:solidFill>
                <a:prstClr val="black"/>
              </a:solidFill>
              <a:latin typeface="Aptos"/>
            </a:endParaRPr>
          </a:p>
        </p:txBody>
      </p:sp>
      <p:sp>
        <p:nvSpPr>
          <p:cNvPr id="38" name="Teardrop 37">
            <a:extLst>
              <a:ext uri="{FF2B5EF4-FFF2-40B4-BE49-F238E27FC236}">
                <a16:creationId xmlns:a16="http://schemas.microsoft.com/office/drawing/2014/main" id="{C3A1BC3D-FC51-F270-24C6-6B2568531941}"/>
              </a:ext>
            </a:extLst>
          </p:cNvPr>
          <p:cNvSpPr/>
          <p:nvPr/>
        </p:nvSpPr>
        <p:spPr bwMode="gray">
          <a:xfrm rot="8100000">
            <a:off x="10582138" y="3426447"/>
            <a:ext cx="2443742" cy="2443746"/>
          </a:xfrm>
          <a:prstGeom prst="teardrop">
            <a:avLst/>
          </a:prstGeom>
          <a:solidFill>
            <a:schemeClr val="accent6"/>
          </a:solidFill>
          <a:ln w="19050" algn="ctr">
            <a:noFill/>
            <a:miter lim="800000"/>
            <a:headEnd/>
            <a:tailEnd/>
          </a:ln>
        </p:spPr>
        <p:txBody>
          <a:bodyPr wrap="square" lIns="144462" tIns="144462" rIns="144462" bIns="144462" rtlCol="0" anchor="ctr"/>
          <a:lstStyle/>
          <a:p>
            <a:pPr algn="ctr" defTabSz="1981152">
              <a:lnSpc>
                <a:spcPct val="106000"/>
              </a:lnSpc>
              <a:defRPr/>
            </a:pPr>
            <a:endParaRPr lang="en-US" sz="2600" b="1" err="1">
              <a:solidFill>
                <a:srgbClr val="FFFFFF"/>
              </a:solidFill>
              <a:latin typeface="Verdana"/>
            </a:endParaRPr>
          </a:p>
        </p:txBody>
      </p:sp>
      <p:sp>
        <p:nvSpPr>
          <p:cNvPr id="39" name="Freeform 31">
            <a:extLst>
              <a:ext uri="{FF2B5EF4-FFF2-40B4-BE49-F238E27FC236}">
                <a16:creationId xmlns:a16="http://schemas.microsoft.com/office/drawing/2014/main" id="{0C66F345-DC19-931A-7F9C-CC87507B1887}"/>
              </a:ext>
            </a:extLst>
          </p:cNvPr>
          <p:cNvSpPr/>
          <p:nvPr/>
        </p:nvSpPr>
        <p:spPr bwMode="gray">
          <a:xfrm>
            <a:off x="10505209" y="5268965"/>
            <a:ext cx="2597600" cy="1416850"/>
          </a:xfrm>
          <a:custGeom>
            <a:avLst/>
            <a:gdLst>
              <a:gd name="connsiteX0" fmla="*/ 0 w 2235812"/>
              <a:gd name="connsiteY0" fmla="*/ 0 h 1219515"/>
              <a:gd name="connsiteX1" fmla="*/ 135994 w 2235812"/>
              <a:gd name="connsiteY1" fmla="*/ 0 h 1219515"/>
              <a:gd name="connsiteX2" fmla="*/ 183908 w 2235812"/>
              <a:gd name="connsiteY2" fmla="*/ 81083 h 1219515"/>
              <a:gd name="connsiteX3" fmla="*/ 327199 w 2235812"/>
              <a:gd name="connsiteY3" fmla="*/ 256502 h 1219515"/>
              <a:gd name="connsiteX4" fmla="*/ 1117908 w 2235812"/>
              <a:gd name="connsiteY4" fmla="*/ 1047211 h 1219515"/>
              <a:gd name="connsiteX5" fmla="*/ 1908614 w 2235812"/>
              <a:gd name="connsiteY5" fmla="*/ 256504 h 1219515"/>
              <a:gd name="connsiteX6" fmla="*/ 2051905 w 2235812"/>
              <a:gd name="connsiteY6" fmla="*/ 81085 h 1219515"/>
              <a:gd name="connsiteX7" fmla="*/ 2099821 w 2235812"/>
              <a:gd name="connsiteY7" fmla="*/ 0 h 1219515"/>
              <a:gd name="connsiteX8" fmla="*/ 2235812 w 2235812"/>
              <a:gd name="connsiteY8" fmla="*/ 0 h 1219515"/>
              <a:gd name="connsiteX9" fmla="*/ 2216094 w 2235812"/>
              <a:gd name="connsiteY9" fmla="*/ 42485 h 1219515"/>
              <a:gd name="connsiteX10" fmla="*/ 1994765 w 2235812"/>
              <a:gd name="connsiteY10" fmla="*/ 342657 h 1219515"/>
              <a:gd name="connsiteX11" fmla="*/ 1117907 w 2235812"/>
              <a:gd name="connsiteY11" fmla="*/ 1219515 h 1219515"/>
              <a:gd name="connsiteX12" fmla="*/ 241048 w 2235812"/>
              <a:gd name="connsiteY12" fmla="*/ 342656 h 1219515"/>
              <a:gd name="connsiteX13" fmla="*/ 19718 w 2235812"/>
              <a:gd name="connsiteY13" fmla="*/ 42483 h 1219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35812" h="1219515">
                <a:moveTo>
                  <a:pt x="0" y="0"/>
                </a:moveTo>
                <a:lnTo>
                  <a:pt x="135994" y="0"/>
                </a:lnTo>
                <a:lnTo>
                  <a:pt x="183908" y="81083"/>
                </a:lnTo>
                <a:cubicBezTo>
                  <a:pt x="224849" y="143089"/>
                  <a:pt x="272612" y="201915"/>
                  <a:pt x="327199" y="256502"/>
                </a:cubicBezTo>
                <a:lnTo>
                  <a:pt x="1117908" y="1047211"/>
                </a:lnTo>
                <a:lnTo>
                  <a:pt x="1908614" y="256504"/>
                </a:lnTo>
                <a:cubicBezTo>
                  <a:pt x="1963201" y="201918"/>
                  <a:pt x="2010965" y="143091"/>
                  <a:pt x="2051905" y="81085"/>
                </a:cubicBezTo>
                <a:lnTo>
                  <a:pt x="2099821" y="0"/>
                </a:lnTo>
                <a:lnTo>
                  <a:pt x="2235812" y="0"/>
                </a:lnTo>
                <a:lnTo>
                  <a:pt x="2216094" y="42485"/>
                </a:lnTo>
                <a:cubicBezTo>
                  <a:pt x="2159343" y="150476"/>
                  <a:pt x="2085567" y="251855"/>
                  <a:pt x="1994765" y="342657"/>
                </a:cubicBezTo>
                <a:lnTo>
                  <a:pt x="1117907" y="1219515"/>
                </a:lnTo>
                <a:lnTo>
                  <a:pt x="241048" y="342656"/>
                </a:lnTo>
                <a:cubicBezTo>
                  <a:pt x="150246" y="251854"/>
                  <a:pt x="76469" y="150475"/>
                  <a:pt x="19718" y="42483"/>
                </a:cubicBezTo>
                <a:close/>
              </a:path>
            </a:pathLst>
          </a:custGeom>
          <a:solidFill>
            <a:schemeClr val="accent6"/>
          </a:solidFill>
          <a:ln w="19050" algn="ctr">
            <a:noFill/>
            <a:miter lim="800000"/>
            <a:headEnd/>
            <a:tailEnd/>
          </a:ln>
        </p:spPr>
        <p:txBody>
          <a:bodyPr wrap="square" lIns="144462" tIns="144462" rIns="144462" bIns="144462" rtlCol="0" anchor="ctr"/>
          <a:lstStyle/>
          <a:p>
            <a:pPr algn="ctr" defTabSz="1981152">
              <a:lnSpc>
                <a:spcPct val="106000"/>
              </a:lnSpc>
              <a:defRPr/>
            </a:pPr>
            <a:endParaRPr lang="en-US" sz="2600" b="1" err="1">
              <a:solidFill>
                <a:srgbClr val="FFFFFF"/>
              </a:solidFill>
              <a:latin typeface="Verdana"/>
            </a:endParaRPr>
          </a:p>
        </p:txBody>
      </p:sp>
      <p:sp>
        <p:nvSpPr>
          <p:cNvPr id="40" name="Oval 39">
            <a:extLst>
              <a:ext uri="{FF2B5EF4-FFF2-40B4-BE49-F238E27FC236}">
                <a16:creationId xmlns:a16="http://schemas.microsoft.com/office/drawing/2014/main" id="{00D82552-886E-04F8-8C3E-D32045F32D82}"/>
              </a:ext>
            </a:extLst>
          </p:cNvPr>
          <p:cNvSpPr/>
          <p:nvPr/>
        </p:nvSpPr>
        <p:spPr bwMode="gray">
          <a:xfrm>
            <a:off x="10894765" y="3679601"/>
            <a:ext cx="1818488" cy="1818490"/>
          </a:xfrm>
          <a:prstGeom prst="ellipse">
            <a:avLst/>
          </a:prstGeom>
          <a:solidFill>
            <a:schemeClr val="bg1"/>
          </a:solidFill>
          <a:ln w="19050" algn="ctr">
            <a:noFill/>
            <a:miter lim="800000"/>
            <a:headEnd/>
            <a:tailEnd/>
          </a:ln>
        </p:spPr>
        <p:txBody>
          <a:bodyPr wrap="square" lIns="144462" tIns="144462" rIns="144462" bIns="144462" rtlCol="0" anchor="ctr"/>
          <a:lstStyle/>
          <a:p>
            <a:pPr algn="ctr" defTabSz="1981152">
              <a:lnSpc>
                <a:spcPct val="106000"/>
              </a:lnSpc>
              <a:defRPr/>
            </a:pPr>
            <a:endParaRPr lang="en-US" sz="2600" b="1" err="1">
              <a:solidFill>
                <a:srgbClr val="FFFFFF"/>
              </a:solidFill>
              <a:latin typeface="Verdana"/>
            </a:endParaRPr>
          </a:p>
        </p:txBody>
      </p:sp>
      <p:sp>
        <p:nvSpPr>
          <p:cNvPr id="19" name="Rectangle 5">
            <a:extLst>
              <a:ext uri="{FF2B5EF4-FFF2-40B4-BE49-F238E27FC236}">
                <a16:creationId xmlns:a16="http://schemas.microsoft.com/office/drawing/2014/main" id="{6027B559-7435-F553-5090-0CBA5683CFC3}"/>
              </a:ext>
            </a:extLst>
          </p:cNvPr>
          <p:cNvSpPr/>
          <p:nvPr/>
        </p:nvSpPr>
        <p:spPr bwMode="gray">
          <a:xfrm>
            <a:off x="17397453" y="7248177"/>
            <a:ext cx="3510000" cy="877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1485900">
              <a:defRPr/>
            </a:pPr>
            <a:endParaRPr lang="en-US" sz="1788">
              <a:solidFill>
                <a:prstClr val="white"/>
              </a:solidFill>
              <a:latin typeface="Calibri Light"/>
            </a:endParaRPr>
          </a:p>
        </p:txBody>
      </p:sp>
      <p:sp>
        <p:nvSpPr>
          <p:cNvPr id="22" name="Text Placeholder 3">
            <a:extLst>
              <a:ext uri="{FF2B5EF4-FFF2-40B4-BE49-F238E27FC236}">
                <a16:creationId xmlns:a16="http://schemas.microsoft.com/office/drawing/2014/main" id="{73C72F2D-B967-C383-0845-0C54B602618A}"/>
              </a:ext>
            </a:extLst>
          </p:cNvPr>
          <p:cNvSpPr txBox="1">
            <a:spLocks/>
          </p:cNvSpPr>
          <p:nvPr/>
        </p:nvSpPr>
        <p:spPr bwMode="gray">
          <a:xfrm>
            <a:off x="16135795" y="5764780"/>
            <a:ext cx="6213808" cy="4647204"/>
          </a:xfrm>
          <a:prstGeom prst="rect">
            <a:avLst/>
          </a:prstGeom>
          <a:ln>
            <a:noFill/>
          </a:ln>
        </p:spPr>
        <p:txBody>
          <a:bodyPr vert="horz" wrap="square" lIns="0" tIns="1696500" rIns="0" bIns="0" rtlCol="0" anchor="t">
            <a:spAutoFit/>
          </a:bodyPr>
          <a:lstStyle>
            <a:defPPr>
              <a:defRPr lang="en-US"/>
            </a:defPPr>
            <a:lvl2pPr marL="0" lvl="1">
              <a:spcBef>
                <a:spcPts val="1200"/>
              </a:spcBef>
              <a:buSzPct val="100000"/>
              <a:defRPr sz="1200" b="1">
                <a:solidFill>
                  <a:schemeClr val="accent1"/>
                </a:solidFill>
              </a:defRPr>
            </a:lvl2pPr>
          </a:lstStyle>
          <a:p>
            <a:pPr lvl="1" algn="ctr" defTabSz="1485900">
              <a:spcBef>
                <a:spcPts val="1950"/>
              </a:spcBef>
              <a:defRPr/>
            </a:pPr>
            <a:r>
              <a:rPr lang="en-US" sz="2800" dirty="0">
                <a:solidFill>
                  <a:srgbClr val="86BC25"/>
                </a:solidFill>
                <a:latin typeface="Aptos"/>
              </a:rPr>
              <a:t>Find your Space</a:t>
            </a:r>
            <a:br>
              <a:rPr lang="en-US" sz="2600" dirty="0">
                <a:solidFill>
                  <a:srgbClr val="86BC25"/>
                </a:solidFill>
                <a:latin typeface="Aptos"/>
              </a:rPr>
            </a:br>
            <a:endParaRPr lang="en-US" sz="2600" b="0" dirty="0">
              <a:solidFill>
                <a:prstClr val="black"/>
              </a:solidFill>
              <a:latin typeface="Aptos"/>
            </a:endParaRPr>
          </a:p>
          <a:p>
            <a:pPr lvl="1" algn="ctr" defTabSz="1485900">
              <a:spcBef>
                <a:spcPts val="1950"/>
              </a:spcBef>
              <a:defRPr/>
            </a:pPr>
            <a:r>
              <a:rPr lang="en-US" sz="2400" dirty="0" err="1">
                <a:solidFill>
                  <a:srgbClr val="549E39"/>
                </a:solidFill>
                <a:latin typeface="Aptos"/>
              </a:rPr>
              <a:t>FindYourSpace</a:t>
            </a:r>
            <a:r>
              <a:rPr lang="en-US" sz="2400" dirty="0">
                <a:solidFill>
                  <a:srgbClr val="549E39"/>
                </a:solidFill>
                <a:latin typeface="Aptos"/>
              </a:rPr>
              <a:t> </a:t>
            </a:r>
            <a:r>
              <a:rPr lang="en-US" sz="2400" b="0" dirty="0">
                <a:solidFill>
                  <a:srgbClr val="549E39"/>
                </a:solidFill>
                <a:latin typeface="Aptos"/>
              </a:rPr>
              <a:t>is an on-demand marketplace that connects users with flexible professional and event spaces, helping businesses monetize unused rooms through quick, transparent search and booking. </a:t>
            </a:r>
            <a:endParaRPr lang="en-US" sz="2400" b="0" dirty="0">
              <a:solidFill>
                <a:prstClr val="black"/>
              </a:solidFill>
              <a:latin typeface="Aptos"/>
            </a:endParaRPr>
          </a:p>
        </p:txBody>
      </p:sp>
      <p:sp>
        <p:nvSpPr>
          <p:cNvPr id="42" name="Teardrop 41">
            <a:extLst>
              <a:ext uri="{FF2B5EF4-FFF2-40B4-BE49-F238E27FC236}">
                <a16:creationId xmlns:a16="http://schemas.microsoft.com/office/drawing/2014/main" id="{73621D71-679D-F5C8-548B-FF6A7F27B7A8}"/>
              </a:ext>
            </a:extLst>
          </p:cNvPr>
          <p:cNvSpPr/>
          <p:nvPr/>
        </p:nvSpPr>
        <p:spPr bwMode="gray">
          <a:xfrm rot="8100000">
            <a:off x="17992952" y="3426063"/>
            <a:ext cx="2443742" cy="2443746"/>
          </a:xfrm>
          <a:prstGeom prst="teardrop">
            <a:avLst/>
          </a:prstGeom>
          <a:solidFill>
            <a:schemeClr val="accent1"/>
          </a:solidFill>
          <a:ln w="19050" algn="ctr">
            <a:noFill/>
            <a:miter lim="800000"/>
            <a:headEnd/>
            <a:tailEnd/>
          </a:ln>
        </p:spPr>
        <p:txBody>
          <a:bodyPr wrap="square" lIns="144462" tIns="144462" rIns="144462" bIns="144462" rtlCol="0" anchor="ctr"/>
          <a:lstStyle/>
          <a:p>
            <a:pPr algn="ctr" defTabSz="1981152">
              <a:lnSpc>
                <a:spcPct val="106000"/>
              </a:lnSpc>
              <a:defRPr/>
            </a:pPr>
            <a:endParaRPr lang="en-US" sz="2600" b="1" err="1">
              <a:solidFill>
                <a:srgbClr val="FFFFFF"/>
              </a:solidFill>
              <a:latin typeface="Verdana"/>
            </a:endParaRPr>
          </a:p>
        </p:txBody>
      </p:sp>
      <p:sp>
        <p:nvSpPr>
          <p:cNvPr id="43" name="Freeform 35">
            <a:extLst>
              <a:ext uri="{FF2B5EF4-FFF2-40B4-BE49-F238E27FC236}">
                <a16:creationId xmlns:a16="http://schemas.microsoft.com/office/drawing/2014/main" id="{9E03D072-B98A-F29B-5E7E-67802BD65B31}"/>
              </a:ext>
            </a:extLst>
          </p:cNvPr>
          <p:cNvSpPr/>
          <p:nvPr/>
        </p:nvSpPr>
        <p:spPr bwMode="gray">
          <a:xfrm>
            <a:off x="17916021" y="5268581"/>
            <a:ext cx="2597600" cy="1416850"/>
          </a:xfrm>
          <a:custGeom>
            <a:avLst/>
            <a:gdLst>
              <a:gd name="connsiteX0" fmla="*/ 0 w 2235812"/>
              <a:gd name="connsiteY0" fmla="*/ 0 h 1219515"/>
              <a:gd name="connsiteX1" fmla="*/ 135994 w 2235812"/>
              <a:gd name="connsiteY1" fmla="*/ 0 h 1219515"/>
              <a:gd name="connsiteX2" fmla="*/ 183908 w 2235812"/>
              <a:gd name="connsiteY2" fmla="*/ 81083 h 1219515"/>
              <a:gd name="connsiteX3" fmla="*/ 327199 w 2235812"/>
              <a:gd name="connsiteY3" fmla="*/ 256502 h 1219515"/>
              <a:gd name="connsiteX4" fmla="*/ 1117908 w 2235812"/>
              <a:gd name="connsiteY4" fmla="*/ 1047211 h 1219515"/>
              <a:gd name="connsiteX5" fmla="*/ 1908614 w 2235812"/>
              <a:gd name="connsiteY5" fmla="*/ 256504 h 1219515"/>
              <a:gd name="connsiteX6" fmla="*/ 2051905 w 2235812"/>
              <a:gd name="connsiteY6" fmla="*/ 81085 h 1219515"/>
              <a:gd name="connsiteX7" fmla="*/ 2099821 w 2235812"/>
              <a:gd name="connsiteY7" fmla="*/ 0 h 1219515"/>
              <a:gd name="connsiteX8" fmla="*/ 2235812 w 2235812"/>
              <a:gd name="connsiteY8" fmla="*/ 0 h 1219515"/>
              <a:gd name="connsiteX9" fmla="*/ 2216094 w 2235812"/>
              <a:gd name="connsiteY9" fmla="*/ 42485 h 1219515"/>
              <a:gd name="connsiteX10" fmla="*/ 1994765 w 2235812"/>
              <a:gd name="connsiteY10" fmla="*/ 342657 h 1219515"/>
              <a:gd name="connsiteX11" fmla="*/ 1117907 w 2235812"/>
              <a:gd name="connsiteY11" fmla="*/ 1219515 h 1219515"/>
              <a:gd name="connsiteX12" fmla="*/ 241048 w 2235812"/>
              <a:gd name="connsiteY12" fmla="*/ 342656 h 1219515"/>
              <a:gd name="connsiteX13" fmla="*/ 19718 w 2235812"/>
              <a:gd name="connsiteY13" fmla="*/ 42483 h 1219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35812" h="1219515">
                <a:moveTo>
                  <a:pt x="0" y="0"/>
                </a:moveTo>
                <a:lnTo>
                  <a:pt x="135994" y="0"/>
                </a:lnTo>
                <a:lnTo>
                  <a:pt x="183908" y="81083"/>
                </a:lnTo>
                <a:cubicBezTo>
                  <a:pt x="224849" y="143089"/>
                  <a:pt x="272612" y="201915"/>
                  <a:pt x="327199" y="256502"/>
                </a:cubicBezTo>
                <a:lnTo>
                  <a:pt x="1117908" y="1047211"/>
                </a:lnTo>
                <a:lnTo>
                  <a:pt x="1908614" y="256504"/>
                </a:lnTo>
                <a:cubicBezTo>
                  <a:pt x="1963201" y="201918"/>
                  <a:pt x="2010965" y="143091"/>
                  <a:pt x="2051905" y="81085"/>
                </a:cubicBezTo>
                <a:lnTo>
                  <a:pt x="2099821" y="0"/>
                </a:lnTo>
                <a:lnTo>
                  <a:pt x="2235812" y="0"/>
                </a:lnTo>
                <a:lnTo>
                  <a:pt x="2216094" y="42485"/>
                </a:lnTo>
                <a:cubicBezTo>
                  <a:pt x="2159343" y="150476"/>
                  <a:pt x="2085567" y="251855"/>
                  <a:pt x="1994765" y="342657"/>
                </a:cubicBezTo>
                <a:lnTo>
                  <a:pt x="1117907" y="1219515"/>
                </a:lnTo>
                <a:lnTo>
                  <a:pt x="241048" y="342656"/>
                </a:lnTo>
                <a:cubicBezTo>
                  <a:pt x="150246" y="251854"/>
                  <a:pt x="76469" y="150475"/>
                  <a:pt x="19718" y="42483"/>
                </a:cubicBezTo>
                <a:close/>
              </a:path>
            </a:pathLst>
          </a:custGeom>
          <a:solidFill>
            <a:schemeClr val="accent1"/>
          </a:solidFill>
          <a:ln w="19050" algn="ctr">
            <a:noFill/>
            <a:miter lim="800000"/>
            <a:headEnd/>
            <a:tailEnd/>
          </a:ln>
        </p:spPr>
        <p:txBody>
          <a:bodyPr wrap="square" lIns="144462" tIns="144462" rIns="144462" bIns="144462" rtlCol="0" anchor="ctr"/>
          <a:lstStyle/>
          <a:p>
            <a:pPr algn="ctr" defTabSz="1981152">
              <a:lnSpc>
                <a:spcPct val="106000"/>
              </a:lnSpc>
              <a:defRPr/>
            </a:pPr>
            <a:endParaRPr lang="en-US" sz="2600" b="1" err="1">
              <a:solidFill>
                <a:srgbClr val="FFFFFF"/>
              </a:solidFill>
              <a:latin typeface="Verdana"/>
            </a:endParaRPr>
          </a:p>
        </p:txBody>
      </p:sp>
      <p:sp>
        <p:nvSpPr>
          <p:cNvPr id="44" name="Oval 43">
            <a:extLst>
              <a:ext uri="{FF2B5EF4-FFF2-40B4-BE49-F238E27FC236}">
                <a16:creationId xmlns:a16="http://schemas.microsoft.com/office/drawing/2014/main" id="{7F9BA267-8B9A-0C67-BED4-F341C7C47ECB}"/>
              </a:ext>
            </a:extLst>
          </p:cNvPr>
          <p:cNvSpPr/>
          <p:nvPr/>
        </p:nvSpPr>
        <p:spPr bwMode="gray">
          <a:xfrm>
            <a:off x="18312645" y="3679217"/>
            <a:ext cx="1818488" cy="1818490"/>
          </a:xfrm>
          <a:prstGeom prst="ellipse">
            <a:avLst/>
          </a:prstGeom>
          <a:solidFill>
            <a:schemeClr val="bg1"/>
          </a:solidFill>
          <a:ln w="19050" algn="ctr">
            <a:noFill/>
            <a:miter lim="800000"/>
            <a:headEnd/>
            <a:tailEnd/>
          </a:ln>
        </p:spPr>
        <p:txBody>
          <a:bodyPr wrap="square" lIns="144462" tIns="144462" rIns="144462" bIns="144462" rtlCol="0" anchor="ctr"/>
          <a:lstStyle/>
          <a:p>
            <a:pPr algn="ctr" defTabSz="1981152">
              <a:lnSpc>
                <a:spcPct val="106000"/>
              </a:lnSpc>
              <a:defRPr/>
            </a:pPr>
            <a:endParaRPr lang="en-US" sz="2600" b="1" err="1">
              <a:solidFill>
                <a:srgbClr val="FFFFFF"/>
              </a:solidFill>
              <a:latin typeface="Verdana"/>
            </a:endParaRPr>
          </a:p>
        </p:txBody>
      </p:sp>
      <p:sp>
        <p:nvSpPr>
          <p:cNvPr id="47" name="Rectangle 46">
            <a:extLst>
              <a:ext uri="{FF2B5EF4-FFF2-40B4-BE49-F238E27FC236}">
                <a16:creationId xmlns:a16="http://schemas.microsoft.com/office/drawing/2014/main" id="{49354BFA-2D92-4546-A0C1-6CA9A2ED610C}"/>
              </a:ext>
            </a:extLst>
          </p:cNvPr>
          <p:cNvSpPr/>
          <p:nvPr/>
        </p:nvSpPr>
        <p:spPr bwMode="gray">
          <a:xfrm>
            <a:off x="12957684" y="5268449"/>
            <a:ext cx="5056714" cy="174506"/>
          </a:xfrm>
          <a:prstGeom prst="rect">
            <a:avLst/>
          </a:prstGeom>
          <a:gradFill>
            <a:gsLst>
              <a:gs pos="17000">
                <a:schemeClr val="accent6"/>
              </a:gs>
              <a:gs pos="83000">
                <a:schemeClr val="accent1"/>
              </a:gs>
            </a:gsLst>
            <a:lin ang="0" scaled="0"/>
          </a:gradFill>
          <a:ln w="19050" algn="ctr">
            <a:noFill/>
            <a:miter lim="800000"/>
            <a:headEnd/>
            <a:tailEnd/>
          </a:ln>
        </p:spPr>
        <p:txBody>
          <a:bodyPr wrap="square" lIns="144462" tIns="144462" rIns="144462" bIns="144462" rtlCol="0" anchor="ctr"/>
          <a:lstStyle/>
          <a:p>
            <a:pPr algn="ctr" defTabSz="1981152">
              <a:lnSpc>
                <a:spcPct val="106000"/>
              </a:lnSpc>
              <a:defRPr/>
            </a:pPr>
            <a:endParaRPr lang="en-US" sz="2600" b="1" err="1">
              <a:solidFill>
                <a:srgbClr val="FFFFFF"/>
              </a:solidFill>
              <a:latin typeface="Verdana"/>
            </a:endParaRPr>
          </a:p>
        </p:txBody>
      </p:sp>
      <p:sp>
        <p:nvSpPr>
          <p:cNvPr id="2" name="Rectangle 1">
            <a:extLst>
              <a:ext uri="{FF2B5EF4-FFF2-40B4-BE49-F238E27FC236}">
                <a16:creationId xmlns:a16="http://schemas.microsoft.com/office/drawing/2014/main" id="{4C7BE5B1-A1E8-7810-D136-C773F062D05E}"/>
              </a:ext>
            </a:extLst>
          </p:cNvPr>
          <p:cNvSpPr/>
          <p:nvPr/>
        </p:nvSpPr>
        <p:spPr bwMode="gray">
          <a:xfrm>
            <a:off x="20375563" y="5266108"/>
            <a:ext cx="4010024" cy="168092"/>
          </a:xfrm>
          <a:prstGeom prst="rect">
            <a:avLst/>
          </a:prstGeom>
          <a:solidFill>
            <a:srgbClr val="549E39"/>
          </a:solidFill>
          <a:ln w="19050" algn="ctr">
            <a:noFill/>
            <a:miter lim="800000"/>
            <a:headEnd/>
            <a:tailEnd/>
          </a:ln>
        </p:spPr>
        <p:txBody>
          <a:bodyPr wrap="square" lIns="144462" tIns="144462" rIns="144462" bIns="144462" rtlCol="0" anchor="ctr"/>
          <a:lstStyle/>
          <a:p>
            <a:pPr algn="ctr" defTabSz="1981152">
              <a:lnSpc>
                <a:spcPct val="106000"/>
              </a:lnSpc>
              <a:defRPr/>
            </a:pPr>
            <a:endParaRPr lang="en-US" sz="2600" b="1" err="1">
              <a:solidFill>
                <a:srgbClr val="FFFFFF"/>
              </a:solidFill>
              <a:latin typeface="Verdana"/>
            </a:endParaRPr>
          </a:p>
        </p:txBody>
      </p:sp>
      <p:sp>
        <p:nvSpPr>
          <p:cNvPr id="57" name="Rectangle 56">
            <a:extLst>
              <a:ext uri="{FF2B5EF4-FFF2-40B4-BE49-F238E27FC236}">
                <a16:creationId xmlns:a16="http://schemas.microsoft.com/office/drawing/2014/main" id="{75499E15-8A07-6D56-8868-88BB4D5E8E98}"/>
              </a:ext>
            </a:extLst>
          </p:cNvPr>
          <p:cNvSpPr/>
          <p:nvPr/>
        </p:nvSpPr>
        <p:spPr bwMode="gray">
          <a:xfrm>
            <a:off x="-35469" y="5264380"/>
            <a:ext cx="4092028" cy="168092"/>
          </a:xfrm>
          <a:prstGeom prst="rect">
            <a:avLst/>
          </a:prstGeom>
          <a:solidFill>
            <a:srgbClr val="029676"/>
          </a:solidFill>
          <a:ln w="19050" algn="ctr">
            <a:noFill/>
            <a:miter lim="800000"/>
            <a:headEnd/>
            <a:tailEnd/>
          </a:ln>
        </p:spPr>
        <p:txBody>
          <a:bodyPr wrap="square" lIns="144462" tIns="144462" rIns="144462" bIns="144462" rtlCol="0" anchor="ctr"/>
          <a:lstStyle/>
          <a:p>
            <a:pPr algn="ctr" defTabSz="1981152">
              <a:lnSpc>
                <a:spcPct val="106000"/>
              </a:lnSpc>
              <a:defRPr/>
            </a:pPr>
            <a:endParaRPr lang="en-US" sz="2600" b="1" err="1">
              <a:solidFill>
                <a:srgbClr val="FFFFFF"/>
              </a:solidFill>
              <a:latin typeface="Verdana"/>
            </a:endParaRPr>
          </a:p>
        </p:txBody>
      </p:sp>
      <p:pic>
        <p:nvPicPr>
          <p:cNvPr id="59" name="Graphic 58" descr="Slippery Road with solid fill">
            <a:extLst>
              <a:ext uri="{FF2B5EF4-FFF2-40B4-BE49-F238E27FC236}">
                <a16:creationId xmlns:a16="http://schemas.microsoft.com/office/drawing/2014/main" id="{E5EE0A20-1652-6AFB-CA76-1730BA66331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179459" y="3905820"/>
            <a:ext cx="1249096" cy="1249096"/>
          </a:xfrm>
          <a:prstGeom prst="rect">
            <a:avLst/>
          </a:prstGeom>
        </p:spPr>
      </p:pic>
      <p:pic>
        <p:nvPicPr>
          <p:cNvPr id="61" name="Graphic 60" descr="Renovation (House With Sparkles) with solid fill">
            <a:extLst>
              <a:ext uri="{FF2B5EF4-FFF2-40B4-BE49-F238E27FC236}">
                <a16:creationId xmlns:a16="http://schemas.microsoft.com/office/drawing/2014/main" id="{C8494384-AD8D-B1D3-59FA-F4836F57ED3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8647052" y="4034501"/>
            <a:ext cx="1135542" cy="1135542"/>
          </a:xfrm>
          <a:prstGeom prst="rect">
            <a:avLst/>
          </a:prstGeom>
        </p:spPr>
      </p:pic>
      <p:pic>
        <p:nvPicPr>
          <p:cNvPr id="23" name="Graphic 22" descr="Medicine with solid fill">
            <a:extLst>
              <a:ext uri="{FF2B5EF4-FFF2-40B4-BE49-F238E27FC236}">
                <a16:creationId xmlns:a16="http://schemas.microsoft.com/office/drawing/2014/main" id="{61803F30-0472-4FC7-CAE5-6192EBB5631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675047" y="3993986"/>
            <a:ext cx="1249096" cy="1249096"/>
          </a:xfrm>
          <a:prstGeom prst="rect">
            <a:avLst/>
          </a:prstGeom>
        </p:spPr>
      </p:pic>
      <p:sp>
        <p:nvSpPr>
          <p:cNvPr id="3" name="Text 2">
            <a:extLst>
              <a:ext uri="{FF2B5EF4-FFF2-40B4-BE49-F238E27FC236}">
                <a16:creationId xmlns:a16="http://schemas.microsoft.com/office/drawing/2014/main" id="{B9E999A6-D436-709A-E2FE-3EE828E31B07}"/>
              </a:ext>
            </a:extLst>
          </p:cNvPr>
          <p:cNvSpPr/>
          <p:nvPr/>
        </p:nvSpPr>
        <p:spPr>
          <a:xfrm>
            <a:off x="1143143" y="901700"/>
            <a:ext cx="15313881" cy="1075267"/>
          </a:xfrm>
          <a:prstGeom prst="rect">
            <a:avLst/>
          </a:prstGeom>
          <a:noFill/>
          <a:ln/>
        </p:spPr>
        <p:txBody>
          <a:bodyPr wrap="square" lIns="0" tIns="0" rIns="0" bIns="0" rtlCol="0" anchor="t"/>
          <a:lstStyle/>
          <a:p>
            <a:pPr marL="0" indent="0" algn="l">
              <a:buNone/>
            </a:pPr>
            <a:r>
              <a:rPr lang="en-US" sz="5000" dirty="0">
                <a:solidFill>
                  <a:srgbClr val="FFFFFF">
                    <a:alpha val="100000"/>
                  </a:srgbClr>
                </a:solidFill>
                <a:latin typeface="Aptos" panose="020B0004020202020204" pitchFamily="34" charset="0"/>
                <a:ea typeface="Open Sans Regular" pitchFamily="34" charset="-122"/>
                <a:cs typeface="Open Sans Regular" pitchFamily="34" charset="-120"/>
              </a:rPr>
              <a:t>Deloitte </a:t>
            </a:r>
            <a:r>
              <a:rPr lang="en-US" sz="5000" dirty="0" err="1">
                <a:solidFill>
                  <a:srgbClr val="FFFFFF">
                    <a:alpha val="100000"/>
                  </a:srgbClr>
                </a:solidFill>
                <a:latin typeface="Aptos" panose="020B0004020202020204" pitchFamily="34" charset="0"/>
                <a:ea typeface="Open Sans Regular" pitchFamily="34" charset="-122"/>
                <a:cs typeface="Open Sans Regular" pitchFamily="34" charset="-120"/>
              </a:rPr>
              <a:t>StartUp</a:t>
            </a:r>
            <a:r>
              <a:rPr lang="en-US" sz="5000" dirty="0">
                <a:solidFill>
                  <a:srgbClr val="FFFFFF">
                    <a:alpha val="100000"/>
                  </a:srgbClr>
                </a:solidFill>
                <a:latin typeface="Aptos" panose="020B0004020202020204" pitchFamily="34" charset="0"/>
                <a:ea typeface="Open Sans Regular" pitchFamily="34" charset="-122"/>
                <a:cs typeface="Open Sans Regular" pitchFamily="34" charset="-120"/>
              </a:rPr>
              <a:t> Accelerator | </a:t>
            </a:r>
            <a:r>
              <a:rPr lang="en-US" sz="5000" dirty="0">
                <a:solidFill>
                  <a:srgbClr val="87BD27">
                    <a:alpha val="100000"/>
                  </a:srgbClr>
                </a:solidFill>
                <a:latin typeface="Aptos" panose="020B0004020202020204" pitchFamily="34" charset="0"/>
                <a:ea typeface="Open Sans Regular" pitchFamily="34" charset="-122"/>
                <a:cs typeface="Open Sans Regular" pitchFamily="34" charset="-120"/>
              </a:rPr>
              <a:t>Current Participants​</a:t>
            </a:r>
            <a:endParaRPr lang="en-US" sz="5000" dirty="0">
              <a:latin typeface="Aptos" panose="020B0004020202020204" pitchFamily="34" charset="0"/>
            </a:endParaRPr>
          </a:p>
        </p:txBody>
      </p:sp>
      <p:sp>
        <p:nvSpPr>
          <p:cNvPr id="4" name="Text 0">
            <a:extLst>
              <a:ext uri="{FF2B5EF4-FFF2-40B4-BE49-F238E27FC236}">
                <a16:creationId xmlns:a16="http://schemas.microsoft.com/office/drawing/2014/main" id="{A31E699D-0CCC-B6AC-ED55-2762802D9A1B}"/>
              </a:ext>
            </a:extLst>
          </p:cNvPr>
          <p:cNvSpPr/>
          <p:nvPr/>
        </p:nvSpPr>
        <p:spPr>
          <a:xfrm>
            <a:off x="17729180" y="12972145"/>
            <a:ext cx="6229631" cy="474133"/>
          </a:xfrm>
          <a:prstGeom prst="rect">
            <a:avLst/>
          </a:prstGeom>
          <a:noFill/>
          <a:ln/>
        </p:spPr>
        <p:txBody>
          <a:bodyPr wrap="square" lIns="0" tIns="0" rIns="0" bIns="0" rtlCol="0" anchor="ctr"/>
          <a:lstStyle/>
          <a:p>
            <a:pPr algn="just"/>
            <a:r>
              <a:rPr lang="en-US" sz="1400" dirty="0">
                <a:solidFill>
                  <a:schemeClr val="bg1"/>
                </a:solidFill>
                <a:latin typeface="Aptos" panose="020B0004020202020204" pitchFamily="34" charset="0"/>
                <a:ea typeface="Calibri"/>
                <a:cs typeface="Times New Roman"/>
              </a:rPr>
              <a:t>© 2026 For more information contact Deloitte Central Mediterranean    </a:t>
            </a:r>
            <a:r>
              <a:rPr lang="en-US" sz="2800" dirty="0">
                <a:solidFill>
                  <a:srgbClr val="87BD27"/>
                </a:solidFill>
                <a:latin typeface="Aptos" panose="020B0004020202020204" pitchFamily="34" charset="0"/>
                <a:ea typeface="Calibri"/>
                <a:cs typeface="Times New Roman"/>
              </a:rPr>
              <a:t>|</a:t>
            </a:r>
            <a:r>
              <a:rPr lang="en-US" sz="1400" dirty="0">
                <a:solidFill>
                  <a:schemeClr val="bg1"/>
                </a:solidFill>
                <a:latin typeface="Aptos" panose="020B0004020202020204" pitchFamily="34" charset="0"/>
                <a:ea typeface="Calibri"/>
                <a:cs typeface="Times New Roman"/>
              </a:rPr>
              <a:t>   </a:t>
            </a:r>
            <a:r>
              <a:rPr lang="en-US" sz="1400" b="1" dirty="0">
                <a:solidFill>
                  <a:schemeClr val="bg1"/>
                </a:solidFill>
                <a:latin typeface="Aptos" panose="020B0004020202020204" pitchFamily="34" charset="0"/>
                <a:ea typeface="Calibri"/>
                <a:cs typeface="Times New Roman"/>
              </a:rPr>
              <a:t>17</a:t>
            </a:r>
          </a:p>
        </p:txBody>
      </p:sp>
      <p:sp>
        <p:nvSpPr>
          <p:cNvPr id="5" name="Footer Placeholder 4">
            <a:extLst>
              <a:ext uri="{FF2B5EF4-FFF2-40B4-BE49-F238E27FC236}">
                <a16:creationId xmlns:a16="http://schemas.microsoft.com/office/drawing/2014/main" id="{390B0196-C026-20D2-924A-55E87027A8BE}"/>
              </a:ext>
            </a:extLst>
          </p:cNvPr>
          <p:cNvSpPr>
            <a:spLocks noGrp="1"/>
          </p:cNvSpPr>
          <p:nvPr>
            <p:ph type="ftr" sz="quarter" idx="11"/>
          </p:nvPr>
        </p:nvSpPr>
        <p:spPr/>
        <p:txBody>
          <a:bodyPr/>
          <a:lstStyle/>
          <a:p>
            <a:r>
              <a:rPr lang="en-US"/>
              <a:t>© 2026 For more information contact Deloitte Central Mediterranean</a:t>
            </a:r>
          </a:p>
        </p:txBody>
      </p:sp>
      <p:sp>
        <p:nvSpPr>
          <p:cNvPr id="6" name="Slide Number Placeholder 5">
            <a:extLst>
              <a:ext uri="{FF2B5EF4-FFF2-40B4-BE49-F238E27FC236}">
                <a16:creationId xmlns:a16="http://schemas.microsoft.com/office/drawing/2014/main" id="{3E9EAEE2-68CE-F4C9-782A-6E75134C15E6}"/>
              </a:ext>
            </a:extLst>
          </p:cNvPr>
          <p:cNvSpPr>
            <a:spLocks noGrp="1"/>
          </p:cNvSpPr>
          <p:nvPr>
            <p:ph type="sldNum" sz="quarter" idx="12"/>
          </p:nvPr>
        </p:nvSpPr>
        <p:spPr/>
        <p:txBody>
          <a:bodyPr/>
          <a:lstStyle/>
          <a:p>
            <a:fld id="{C1FF6DA9-008F-8B48-92A6-B652298478BF}" type="slidenum">
              <a:rPr lang="en-US" smtClean="0"/>
              <a:t>17</a:t>
            </a:fld>
            <a:endParaRPr lang="en-US"/>
          </a:p>
        </p:txBody>
      </p:sp>
    </p:spTree>
    <p:extLst>
      <p:ext uri="{BB962C8B-B14F-4D97-AF65-F5344CB8AC3E}">
        <p14:creationId xmlns:p14="http://schemas.microsoft.com/office/powerpoint/2010/main" val="6079372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95">
            <a:extLst>
              <a:ext uri="{FF2B5EF4-FFF2-40B4-BE49-F238E27FC236}">
                <a16:creationId xmlns:a16="http://schemas.microsoft.com/office/drawing/2014/main" id="{145DADB6-EB98-0C40-5357-DB3C1CE93C89}"/>
              </a:ext>
            </a:extLst>
          </p:cNvPr>
          <p:cNvGrpSpPr/>
          <p:nvPr/>
        </p:nvGrpSpPr>
        <p:grpSpPr>
          <a:xfrm rot="18900373">
            <a:off x="8168249" y="3552998"/>
            <a:ext cx="8099408" cy="8119228"/>
            <a:chOff x="11458575" y="2236788"/>
            <a:chExt cx="649287" cy="650876"/>
          </a:xfrm>
        </p:grpSpPr>
        <p:sp>
          <p:nvSpPr>
            <p:cNvPr id="13" name="Freeform 53">
              <a:extLst>
                <a:ext uri="{FF2B5EF4-FFF2-40B4-BE49-F238E27FC236}">
                  <a16:creationId xmlns:a16="http://schemas.microsoft.com/office/drawing/2014/main" id="{DFBFE97A-CEAC-16FD-A134-18EE292DEF48}"/>
                </a:ext>
              </a:extLst>
            </p:cNvPr>
            <p:cNvSpPr>
              <a:spLocks/>
            </p:cNvSpPr>
            <p:nvPr/>
          </p:nvSpPr>
          <p:spPr bwMode="auto">
            <a:xfrm>
              <a:off x="11458575" y="2492376"/>
              <a:ext cx="219075" cy="147638"/>
            </a:xfrm>
            <a:custGeom>
              <a:avLst/>
              <a:gdLst>
                <a:gd name="T0" fmla="*/ 107 w 113"/>
                <a:gd name="T1" fmla="*/ 0 h 76"/>
                <a:gd name="T2" fmla="*/ 54 w 113"/>
                <a:gd name="T3" fmla="*/ 0 h 76"/>
                <a:gd name="T4" fmla="*/ 51 w 113"/>
                <a:gd name="T5" fmla="*/ 2 h 76"/>
                <a:gd name="T6" fmla="*/ 4 w 113"/>
                <a:gd name="T7" fmla="*/ 36 h 76"/>
                <a:gd name="T8" fmla="*/ 3 w 113"/>
                <a:gd name="T9" fmla="*/ 46 h 76"/>
                <a:gd name="T10" fmla="*/ 61 w 113"/>
                <a:gd name="T11" fmla="*/ 75 h 76"/>
                <a:gd name="T12" fmla="*/ 69 w 113"/>
                <a:gd name="T13" fmla="*/ 72 h 76"/>
                <a:gd name="T14" fmla="*/ 111 w 113"/>
                <a:gd name="T15" fmla="*/ 8 h 76"/>
                <a:gd name="T16" fmla="*/ 107 w 113"/>
                <a:gd name="T17"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3" h="76">
                  <a:moveTo>
                    <a:pt x="107" y="0"/>
                  </a:moveTo>
                  <a:cubicBezTo>
                    <a:pt x="54" y="0"/>
                    <a:pt x="54" y="0"/>
                    <a:pt x="54" y="0"/>
                  </a:cubicBezTo>
                  <a:cubicBezTo>
                    <a:pt x="53" y="0"/>
                    <a:pt x="52" y="1"/>
                    <a:pt x="51" y="2"/>
                  </a:cubicBezTo>
                  <a:cubicBezTo>
                    <a:pt x="4" y="36"/>
                    <a:pt x="4" y="36"/>
                    <a:pt x="4" y="36"/>
                  </a:cubicBezTo>
                  <a:cubicBezTo>
                    <a:pt x="0" y="39"/>
                    <a:pt x="0" y="44"/>
                    <a:pt x="3" y="46"/>
                  </a:cubicBezTo>
                  <a:cubicBezTo>
                    <a:pt x="61" y="75"/>
                    <a:pt x="61" y="75"/>
                    <a:pt x="61" y="75"/>
                  </a:cubicBezTo>
                  <a:cubicBezTo>
                    <a:pt x="64" y="76"/>
                    <a:pt x="67" y="75"/>
                    <a:pt x="69" y="72"/>
                  </a:cubicBezTo>
                  <a:cubicBezTo>
                    <a:pt x="111" y="8"/>
                    <a:pt x="111" y="8"/>
                    <a:pt x="111" y="8"/>
                  </a:cubicBezTo>
                  <a:cubicBezTo>
                    <a:pt x="113" y="4"/>
                    <a:pt x="111" y="0"/>
                    <a:pt x="107" y="0"/>
                  </a:cubicBezTo>
                  <a:close/>
                </a:path>
              </a:pathLst>
            </a:custGeom>
            <a:solidFill>
              <a:srgbClr val="92D050"/>
            </a:solidFill>
            <a:ln w="25400" cap="flat">
              <a:noFill/>
              <a:prstDash val="solid"/>
              <a:miter lim="800000"/>
              <a:headEnd/>
              <a:tailEnd/>
            </a:ln>
          </p:spPr>
          <p:txBody>
            <a:bodyPr vert="horz" wrap="square" lIns="182880" tIns="91440" rIns="182880" bIns="91440" numCol="1" anchor="t" anchorCtr="0" compatLnSpc="1">
              <a:prstTxWarp prst="textNoShape">
                <a:avLst/>
              </a:prstTxWarp>
            </a:bodyPr>
            <a:lstStyle/>
            <a:p>
              <a:endParaRPr lang="en-US" sz="3600">
                <a:latin typeface="+mj-lt"/>
              </a:endParaRPr>
            </a:p>
          </p:txBody>
        </p:sp>
        <p:sp>
          <p:nvSpPr>
            <p:cNvPr id="14" name="Freeform 54">
              <a:extLst>
                <a:ext uri="{FF2B5EF4-FFF2-40B4-BE49-F238E27FC236}">
                  <a16:creationId xmlns:a16="http://schemas.microsoft.com/office/drawing/2014/main" id="{53B543E2-3DD6-5DD8-38E0-E06B2A78E6AA}"/>
                </a:ext>
              </a:extLst>
            </p:cNvPr>
            <p:cNvSpPr>
              <a:spLocks/>
            </p:cNvSpPr>
            <p:nvPr/>
          </p:nvSpPr>
          <p:spPr bwMode="auto">
            <a:xfrm>
              <a:off x="11706225" y="2667001"/>
              <a:ext cx="147638" cy="220663"/>
            </a:xfrm>
            <a:custGeom>
              <a:avLst/>
              <a:gdLst>
                <a:gd name="T0" fmla="*/ 76 w 76"/>
                <a:gd name="T1" fmla="*/ 7 h 114"/>
                <a:gd name="T2" fmla="*/ 75 w 76"/>
                <a:gd name="T3" fmla="*/ 59 h 114"/>
                <a:gd name="T4" fmla="*/ 74 w 76"/>
                <a:gd name="T5" fmla="*/ 63 h 114"/>
                <a:gd name="T6" fmla="*/ 39 w 76"/>
                <a:gd name="T7" fmla="*/ 110 h 114"/>
                <a:gd name="T8" fmla="*/ 29 w 76"/>
                <a:gd name="T9" fmla="*/ 110 h 114"/>
                <a:gd name="T10" fmla="*/ 1 w 76"/>
                <a:gd name="T11" fmla="*/ 52 h 114"/>
                <a:gd name="T12" fmla="*/ 4 w 76"/>
                <a:gd name="T13" fmla="*/ 44 h 114"/>
                <a:gd name="T14" fmla="*/ 67 w 76"/>
                <a:gd name="T15" fmla="*/ 3 h 114"/>
                <a:gd name="T16" fmla="*/ 76 w 76"/>
                <a:gd name="T17" fmla="*/ 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114">
                  <a:moveTo>
                    <a:pt x="76" y="7"/>
                  </a:moveTo>
                  <a:cubicBezTo>
                    <a:pt x="75" y="59"/>
                    <a:pt x="75" y="59"/>
                    <a:pt x="75" y="59"/>
                  </a:cubicBezTo>
                  <a:cubicBezTo>
                    <a:pt x="75" y="60"/>
                    <a:pt x="75" y="62"/>
                    <a:pt x="74" y="63"/>
                  </a:cubicBezTo>
                  <a:cubicBezTo>
                    <a:pt x="39" y="110"/>
                    <a:pt x="39" y="110"/>
                    <a:pt x="39" y="110"/>
                  </a:cubicBezTo>
                  <a:cubicBezTo>
                    <a:pt x="36" y="113"/>
                    <a:pt x="31" y="114"/>
                    <a:pt x="29" y="110"/>
                  </a:cubicBezTo>
                  <a:cubicBezTo>
                    <a:pt x="1" y="52"/>
                    <a:pt x="1" y="52"/>
                    <a:pt x="1" y="52"/>
                  </a:cubicBezTo>
                  <a:cubicBezTo>
                    <a:pt x="0" y="50"/>
                    <a:pt x="1" y="46"/>
                    <a:pt x="4" y="44"/>
                  </a:cubicBezTo>
                  <a:cubicBezTo>
                    <a:pt x="67" y="3"/>
                    <a:pt x="67" y="3"/>
                    <a:pt x="67" y="3"/>
                  </a:cubicBezTo>
                  <a:cubicBezTo>
                    <a:pt x="71" y="0"/>
                    <a:pt x="76" y="2"/>
                    <a:pt x="76" y="7"/>
                  </a:cubicBezTo>
                  <a:close/>
                </a:path>
              </a:pathLst>
            </a:custGeom>
            <a:solidFill>
              <a:srgbClr val="92D050"/>
            </a:solidFill>
            <a:ln w="25400" cap="flat">
              <a:noFill/>
              <a:prstDash val="solid"/>
              <a:miter lim="800000"/>
              <a:headEnd/>
              <a:tailEnd/>
            </a:ln>
          </p:spPr>
          <p:txBody>
            <a:bodyPr vert="horz" wrap="square" lIns="182880" tIns="91440" rIns="182880" bIns="91440" numCol="1" anchor="t" anchorCtr="0" compatLnSpc="1">
              <a:prstTxWarp prst="textNoShape">
                <a:avLst/>
              </a:prstTxWarp>
            </a:bodyPr>
            <a:lstStyle/>
            <a:p>
              <a:endParaRPr lang="en-US" sz="3600">
                <a:latin typeface="+mj-lt"/>
              </a:endParaRPr>
            </a:p>
          </p:txBody>
        </p:sp>
        <p:sp>
          <p:nvSpPr>
            <p:cNvPr id="15" name="Freeform 55">
              <a:extLst>
                <a:ext uri="{FF2B5EF4-FFF2-40B4-BE49-F238E27FC236}">
                  <a16:creationId xmlns:a16="http://schemas.microsoft.com/office/drawing/2014/main" id="{8A6B06B2-FC1E-0F32-1268-468B5A624558}"/>
                </a:ext>
              </a:extLst>
            </p:cNvPr>
            <p:cNvSpPr>
              <a:spLocks/>
            </p:cNvSpPr>
            <p:nvPr/>
          </p:nvSpPr>
          <p:spPr bwMode="auto">
            <a:xfrm>
              <a:off x="11553825" y="2649538"/>
              <a:ext cx="141288" cy="141288"/>
            </a:xfrm>
            <a:custGeom>
              <a:avLst/>
              <a:gdLst>
                <a:gd name="T0" fmla="*/ 54 w 73"/>
                <a:gd name="T1" fmla="*/ 69 h 73"/>
                <a:gd name="T2" fmla="*/ 4 w 73"/>
                <a:gd name="T3" fmla="*/ 19 h 73"/>
                <a:gd name="T4" fmla="*/ 4 w 73"/>
                <a:gd name="T5" fmla="*/ 4 h 73"/>
                <a:gd name="T6" fmla="*/ 4 w 73"/>
                <a:gd name="T7" fmla="*/ 4 h 73"/>
                <a:gd name="T8" fmla="*/ 19 w 73"/>
                <a:gd name="T9" fmla="*/ 4 h 73"/>
                <a:gd name="T10" fmla="*/ 69 w 73"/>
                <a:gd name="T11" fmla="*/ 54 h 73"/>
                <a:gd name="T12" fmla="*/ 69 w 73"/>
                <a:gd name="T13" fmla="*/ 69 h 73"/>
                <a:gd name="T14" fmla="*/ 69 w 73"/>
                <a:gd name="T15" fmla="*/ 69 h 73"/>
                <a:gd name="T16" fmla="*/ 54 w 73"/>
                <a:gd name="T17" fmla="*/ 69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73">
                  <a:moveTo>
                    <a:pt x="54" y="69"/>
                  </a:moveTo>
                  <a:cubicBezTo>
                    <a:pt x="4" y="19"/>
                    <a:pt x="4" y="19"/>
                    <a:pt x="4" y="19"/>
                  </a:cubicBezTo>
                  <a:cubicBezTo>
                    <a:pt x="0" y="15"/>
                    <a:pt x="0" y="9"/>
                    <a:pt x="4" y="4"/>
                  </a:cubicBezTo>
                  <a:cubicBezTo>
                    <a:pt x="4" y="4"/>
                    <a:pt x="4" y="4"/>
                    <a:pt x="4" y="4"/>
                  </a:cubicBezTo>
                  <a:cubicBezTo>
                    <a:pt x="8" y="0"/>
                    <a:pt x="15" y="0"/>
                    <a:pt x="19" y="4"/>
                  </a:cubicBezTo>
                  <a:cubicBezTo>
                    <a:pt x="69" y="54"/>
                    <a:pt x="69" y="54"/>
                    <a:pt x="69" y="54"/>
                  </a:cubicBezTo>
                  <a:cubicBezTo>
                    <a:pt x="73" y="58"/>
                    <a:pt x="73" y="65"/>
                    <a:pt x="69" y="69"/>
                  </a:cubicBezTo>
                  <a:cubicBezTo>
                    <a:pt x="69" y="69"/>
                    <a:pt x="69" y="69"/>
                    <a:pt x="69" y="69"/>
                  </a:cubicBezTo>
                  <a:cubicBezTo>
                    <a:pt x="65" y="73"/>
                    <a:pt x="58" y="73"/>
                    <a:pt x="54" y="69"/>
                  </a:cubicBezTo>
                  <a:close/>
                </a:path>
              </a:pathLst>
            </a:custGeom>
            <a:solidFill>
              <a:srgbClr val="92D050"/>
            </a:solidFill>
            <a:ln w="25400" cap="flat">
              <a:noFill/>
              <a:prstDash val="solid"/>
              <a:miter lim="800000"/>
              <a:headEnd/>
              <a:tailEnd/>
            </a:ln>
          </p:spPr>
          <p:txBody>
            <a:bodyPr vert="horz" wrap="square" lIns="182880" tIns="91440" rIns="182880" bIns="91440" numCol="1" anchor="t" anchorCtr="0" compatLnSpc="1">
              <a:prstTxWarp prst="textNoShape">
                <a:avLst/>
              </a:prstTxWarp>
            </a:bodyPr>
            <a:lstStyle/>
            <a:p>
              <a:endParaRPr lang="en-US" sz="3600">
                <a:latin typeface="+mj-lt"/>
              </a:endParaRPr>
            </a:p>
          </p:txBody>
        </p:sp>
        <p:sp>
          <p:nvSpPr>
            <p:cNvPr id="16" name="Freeform 56">
              <a:extLst>
                <a:ext uri="{FF2B5EF4-FFF2-40B4-BE49-F238E27FC236}">
                  <a16:creationId xmlns:a16="http://schemas.microsoft.com/office/drawing/2014/main" id="{FC1A0DC5-4794-5ABB-179C-BA5AA543E192}"/>
                </a:ext>
              </a:extLst>
            </p:cNvPr>
            <p:cNvSpPr>
              <a:spLocks/>
            </p:cNvSpPr>
            <p:nvPr/>
          </p:nvSpPr>
          <p:spPr bwMode="auto">
            <a:xfrm>
              <a:off x="11576049" y="2236788"/>
              <a:ext cx="531813" cy="530225"/>
            </a:xfrm>
            <a:custGeom>
              <a:avLst/>
              <a:gdLst>
                <a:gd name="T0" fmla="*/ 253 w 273"/>
                <a:gd name="T1" fmla="*/ 98 h 274"/>
                <a:gd name="T2" fmla="*/ 273 w 273"/>
                <a:gd name="T3" fmla="*/ 8 h 274"/>
                <a:gd name="T4" fmla="*/ 265 w 273"/>
                <a:gd name="T5" fmla="*/ 1 h 274"/>
                <a:gd name="T6" fmla="*/ 176 w 273"/>
                <a:gd name="T7" fmla="*/ 21 h 274"/>
                <a:gd name="T8" fmla="*/ 83 w 273"/>
                <a:gd name="T9" fmla="*/ 78 h 274"/>
                <a:gd name="T10" fmla="*/ 6 w 273"/>
                <a:gd name="T11" fmla="*/ 191 h 274"/>
                <a:gd name="T12" fmla="*/ 1 w 273"/>
                <a:gd name="T13" fmla="*/ 207 h 274"/>
                <a:gd name="T14" fmla="*/ 3 w 273"/>
                <a:gd name="T15" fmla="*/ 213 h 274"/>
                <a:gd name="T16" fmla="*/ 62 w 273"/>
                <a:gd name="T17" fmla="*/ 272 h 274"/>
                <a:gd name="T18" fmla="*/ 68 w 273"/>
                <a:gd name="T19" fmla="*/ 274 h 274"/>
                <a:gd name="T20" fmla="*/ 84 w 273"/>
                <a:gd name="T21" fmla="*/ 269 h 274"/>
                <a:gd name="T22" fmla="*/ 195 w 273"/>
                <a:gd name="T23" fmla="*/ 190 h 274"/>
                <a:gd name="T24" fmla="*/ 253 w 273"/>
                <a:gd name="T25" fmla="*/ 98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3" h="274">
                  <a:moveTo>
                    <a:pt x="253" y="98"/>
                  </a:moveTo>
                  <a:cubicBezTo>
                    <a:pt x="267" y="59"/>
                    <a:pt x="272" y="24"/>
                    <a:pt x="273" y="8"/>
                  </a:cubicBezTo>
                  <a:cubicBezTo>
                    <a:pt x="273" y="4"/>
                    <a:pt x="270" y="0"/>
                    <a:pt x="265" y="1"/>
                  </a:cubicBezTo>
                  <a:cubicBezTo>
                    <a:pt x="250" y="2"/>
                    <a:pt x="215" y="7"/>
                    <a:pt x="176" y="21"/>
                  </a:cubicBezTo>
                  <a:cubicBezTo>
                    <a:pt x="145" y="33"/>
                    <a:pt x="111" y="50"/>
                    <a:pt x="83" y="78"/>
                  </a:cubicBezTo>
                  <a:cubicBezTo>
                    <a:pt x="46" y="116"/>
                    <a:pt x="19" y="156"/>
                    <a:pt x="6" y="191"/>
                  </a:cubicBezTo>
                  <a:cubicBezTo>
                    <a:pt x="4" y="196"/>
                    <a:pt x="2" y="201"/>
                    <a:pt x="1" y="207"/>
                  </a:cubicBezTo>
                  <a:cubicBezTo>
                    <a:pt x="0" y="209"/>
                    <a:pt x="1" y="211"/>
                    <a:pt x="3" y="213"/>
                  </a:cubicBezTo>
                  <a:cubicBezTo>
                    <a:pt x="62" y="272"/>
                    <a:pt x="62" y="272"/>
                    <a:pt x="62" y="272"/>
                  </a:cubicBezTo>
                  <a:cubicBezTo>
                    <a:pt x="63" y="274"/>
                    <a:pt x="66" y="274"/>
                    <a:pt x="68" y="274"/>
                  </a:cubicBezTo>
                  <a:cubicBezTo>
                    <a:pt x="73" y="272"/>
                    <a:pt x="78" y="271"/>
                    <a:pt x="84" y="269"/>
                  </a:cubicBezTo>
                  <a:cubicBezTo>
                    <a:pt x="118" y="255"/>
                    <a:pt x="158" y="228"/>
                    <a:pt x="195" y="190"/>
                  </a:cubicBezTo>
                  <a:cubicBezTo>
                    <a:pt x="223" y="162"/>
                    <a:pt x="241" y="129"/>
                    <a:pt x="253" y="98"/>
                  </a:cubicBezTo>
                  <a:close/>
                </a:path>
              </a:pathLst>
            </a:custGeom>
            <a:solidFill>
              <a:schemeClr val="bg2"/>
            </a:solidFill>
            <a:ln w="25400" cap="flat">
              <a:noFill/>
              <a:prstDash val="solid"/>
              <a:miter lim="800000"/>
              <a:headEnd/>
              <a:tailEnd/>
            </a:ln>
          </p:spPr>
          <p:txBody>
            <a:bodyPr vert="horz" wrap="square" lIns="182880" tIns="91440" rIns="182880" bIns="91440" numCol="1" anchor="t" anchorCtr="0" compatLnSpc="1">
              <a:prstTxWarp prst="textNoShape">
                <a:avLst/>
              </a:prstTxWarp>
            </a:bodyPr>
            <a:lstStyle/>
            <a:p>
              <a:endParaRPr lang="en-US" sz="3600">
                <a:latin typeface="+mj-lt"/>
              </a:endParaRPr>
            </a:p>
          </p:txBody>
        </p:sp>
        <p:sp>
          <p:nvSpPr>
            <p:cNvPr id="17" name="Freeform 58">
              <a:extLst>
                <a:ext uri="{FF2B5EF4-FFF2-40B4-BE49-F238E27FC236}">
                  <a16:creationId xmlns:a16="http://schemas.microsoft.com/office/drawing/2014/main" id="{444A4385-312D-27C2-35EC-F9ECBA841A39}"/>
                </a:ext>
              </a:extLst>
            </p:cNvPr>
            <p:cNvSpPr>
              <a:spLocks/>
            </p:cNvSpPr>
            <p:nvPr/>
          </p:nvSpPr>
          <p:spPr bwMode="auto">
            <a:xfrm>
              <a:off x="12011481" y="2249730"/>
              <a:ext cx="83928" cy="88233"/>
            </a:xfrm>
            <a:custGeom>
              <a:avLst/>
              <a:gdLst>
                <a:gd name="T0" fmla="*/ 32 w 32"/>
                <a:gd name="T1" fmla="*/ 33 h 33"/>
                <a:gd name="T2" fmla="*/ 12 w 32"/>
                <a:gd name="T3" fmla="*/ 21 h 33"/>
                <a:gd name="T4" fmla="*/ 0 w 32"/>
                <a:gd name="T5" fmla="*/ 0 h 33"/>
              </a:gdLst>
              <a:ahLst/>
              <a:cxnLst>
                <a:cxn ang="0">
                  <a:pos x="T0" y="T1"/>
                </a:cxn>
                <a:cxn ang="0">
                  <a:pos x="T2" y="T3"/>
                </a:cxn>
                <a:cxn ang="0">
                  <a:pos x="T4" y="T5"/>
                </a:cxn>
              </a:cxnLst>
              <a:rect l="0" t="0" r="r" b="b"/>
              <a:pathLst>
                <a:path w="32" h="33">
                  <a:moveTo>
                    <a:pt x="32" y="33"/>
                  </a:moveTo>
                  <a:cubicBezTo>
                    <a:pt x="26" y="31"/>
                    <a:pt x="18" y="27"/>
                    <a:pt x="12" y="21"/>
                  </a:cubicBezTo>
                  <a:cubicBezTo>
                    <a:pt x="5" y="14"/>
                    <a:pt x="1" y="7"/>
                    <a:pt x="0" y="0"/>
                  </a:cubicBezTo>
                </a:path>
              </a:pathLst>
            </a:custGeom>
            <a:noFill/>
            <a:ln w="25400" cap="flat">
              <a:solidFill>
                <a:srgbClr val="231815"/>
              </a:solidFill>
              <a:prstDash val="solid"/>
              <a:miter lim="800000"/>
              <a:headEnd/>
              <a:tailEnd/>
            </a:ln>
          </p:spPr>
          <p:txBody>
            <a:bodyPr vert="horz" wrap="square" lIns="182880" tIns="91440" rIns="182880" bIns="91440" numCol="1" anchor="t" anchorCtr="0" compatLnSpc="1">
              <a:prstTxWarp prst="textNoShape">
                <a:avLst/>
              </a:prstTxWarp>
            </a:bodyPr>
            <a:lstStyle/>
            <a:p>
              <a:endParaRPr lang="en-US" sz="3600">
                <a:latin typeface="+mj-lt"/>
              </a:endParaRPr>
            </a:p>
          </p:txBody>
        </p:sp>
        <p:sp>
          <p:nvSpPr>
            <p:cNvPr id="18" name="Freeform 60">
              <a:extLst>
                <a:ext uri="{FF2B5EF4-FFF2-40B4-BE49-F238E27FC236}">
                  <a16:creationId xmlns:a16="http://schemas.microsoft.com/office/drawing/2014/main" id="{AEE449A7-1DA1-B29D-9D37-EB0A493CFED7}"/>
                </a:ext>
              </a:extLst>
            </p:cNvPr>
            <p:cNvSpPr>
              <a:spLocks/>
            </p:cNvSpPr>
            <p:nvPr/>
          </p:nvSpPr>
          <p:spPr bwMode="auto">
            <a:xfrm>
              <a:off x="11583988" y="2674938"/>
              <a:ext cx="85725" cy="84138"/>
            </a:xfrm>
            <a:custGeom>
              <a:avLst/>
              <a:gdLst>
                <a:gd name="T0" fmla="*/ 42 w 44"/>
                <a:gd name="T1" fmla="*/ 2 h 44"/>
                <a:gd name="T2" fmla="*/ 42 w 44"/>
                <a:gd name="T3" fmla="*/ 2 h 44"/>
                <a:gd name="T4" fmla="*/ 42 w 44"/>
                <a:gd name="T5" fmla="*/ 10 h 44"/>
                <a:gd name="T6" fmla="*/ 10 w 44"/>
                <a:gd name="T7" fmla="*/ 41 h 44"/>
                <a:gd name="T8" fmla="*/ 2 w 44"/>
                <a:gd name="T9" fmla="*/ 41 h 44"/>
                <a:gd name="T10" fmla="*/ 2 w 44"/>
                <a:gd name="T11" fmla="*/ 41 h 44"/>
                <a:gd name="T12" fmla="*/ 2 w 44"/>
                <a:gd name="T13" fmla="*/ 33 h 44"/>
                <a:gd name="T14" fmla="*/ 34 w 44"/>
                <a:gd name="T15" fmla="*/ 2 h 44"/>
                <a:gd name="T16" fmla="*/ 42 w 44"/>
                <a:gd name="T17" fmla="*/ 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44">
                  <a:moveTo>
                    <a:pt x="42" y="2"/>
                  </a:moveTo>
                  <a:cubicBezTo>
                    <a:pt x="42" y="2"/>
                    <a:pt x="42" y="2"/>
                    <a:pt x="42" y="2"/>
                  </a:cubicBezTo>
                  <a:cubicBezTo>
                    <a:pt x="44" y="4"/>
                    <a:pt x="44" y="8"/>
                    <a:pt x="42" y="10"/>
                  </a:cubicBezTo>
                  <a:cubicBezTo>
                    <a:pt x="10" y="41"/>
                    <a:pt x="10" y="41"/>
                    <a:pt x="10" y="41"/>
                  </a:cubicBezTo>
                  <a:cubicBezTo>
                    <a:pt x="8" y="44"/>
                    <a:pt x="4" y="44"/>
                    <a:pt x="2" y="41"/>
                  </a:cubicBezTo>
                  <a:cubicBezTo>
                    <a:pt x="2" y="41"/>
                    <a:pt x="2" y="41"/>
                    <a:pt x="2" y="41"/>
                  </a:cubicBezTo>
                  <a:cubicBezTo>
                    <a:pt x="0" y="39"/>
                    <a:pt x="0" y="36"/>
                    <a:pt x="2" y="33"/>
                  </a:cubicBezTo>
                  <a:cubicBezTo>
                    <a:pt x="34" y="2"/>
                    <a:pt x="34" y="2"/>
                    <a:pt x="34" y="2"/>
                  </a:cubicBezTo>
                  <a:cubicBezTo>
                    <a:pt x="36" y="0"/>
                    <a:pt x="39" y="0"/>
                    <a:pt x="42" y="2"/>
                  </a:cubicBezTo>
                  <a:close/>
                </a:path>
              </a:pathLst>
            </a:custGeom>
            <a:solidFill>
              <a:schemeClr val="bg2"/>
            </a:solidFill>
            <a:ln w="25400" cap="flat">
              <a:noFill/>
              <a:prstDash val="solid"/>
              <a:miter lim="800000"/>
              <a:headEnd/>
              <a:tailEnd/>
            </a:ln>
          </p:spPr>
          <p:txBody>
            <a:bodyPr vert="horz" wrap="square" lIns="182880" tIns="91440" rIns="182880" bIns="91440" numCol="1" anchor="t" anchorCtr="0" compatLnSpc="1">
              <a:prstTxWarp prst="textNoShape">
                <a:avLst/>
              </a:prstTxWarp>
            </a:bodyPr>
            <a:lstStyle/>
            <a:p>
              <a:endParaRPr lang="en-US" sz="3600">
                <a:latin typeface="+mj-lt"/>
              </a:endParaRPr>
            </a:p>
          </p:txBody>
        </p:sp>
      </p:grpSp>
      <p:sp>
        <p:nvSpPr>
          <p:cNvPr id="19" name="Rounded Rectangle 136">
            <a:extLst>
              <a:ext uri="{FF2B5EF4-FFF2-40B4-BE49-F238E27FC236}">
                <a16:creationId xmlns:a16="http://schemas.microsoft.com/office/drawing/2014/main" id="{9368CEB0-8158-4707-A6C7-E959167F54D2}"/>
              </a:ext>
            </a:extLst>
          </p:cNvPr>
          <p:cNvSpPr/>
          <p:nvPr/>
        </p:nvSpPr>
        <p:spPr>
          <a:xfrm>
            <a:off x="14469156" y="3547867"/>
            <a:ext cx="3910854" cy="728238"/>
          </a:xfrm>
          <a:prstGeom prst="roundRect">
            <a:avLst>
              <a:gd name="adj" fmla="val 50000"/>
            </a:avLst>
          </a:prstGeom>
          <a:solidFill>
            <a:srgbClr val="9DD4CF"/>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2400"/>
              </a:spcBef>
            </a:pPr>
            <a:endParaRPr lang="en-US" sz="3600" dirty="0" err="1">
              <a:latin typeface="+mj-lt"/>
            </a:endParaRPr>
          </a:p>
        </p:txBody>
      </p:sp>
      <p:sp>
        <p:nvSpPr>
          <p:cNvPr id="20" name="Oval 19">
            <a:extLst>
              <a:ext uri="{FF2B5EF4-FFF2-40B4-BE49-F238E27FC236}">
                <a16:creationId xmlns:a16="http://schemas.microsoft.com/office/drawing/2014/main" id="{91E2AAF3-FE15-18CD-B37F-6B4BD2BCC3EC}"/>
              </a:ext>
            </a:extLst>
          </p:cNvPr>
          <p:cNvSpPr/>
          <p:nvPr/>
        </p:nvSpPr>
        <p:spPr>
          <a:xfrm>
            <a:off x="14577941" y="3658722"/>
            <a:ext cx="506528" cy="506528"/>
          </a:xfrm>
          <a:prstGeom prst="ellipse">
            <a:avLst/>
          </a:prstGeom>
          <a:solidFill>
            <a:schemeClr val="tx1"/>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2400"/>
              </a:spcBef>
            </a:pPr>
            <a:endParaRPr lang="en-US" sz="3600" dirty="0" err="1">
              <a:latin typeface="+mj-lt"/>
            </a:endParaRPr>
          </a:p>
        </p:txBody>
      </p:sp>
      <p:sp>
        <p:nvSpPr>
          <p:cNvPr id="21" name="Oval 20">
            <a:extLst>
              <a:ext uri="{FF2B5EF4-FFF2-40B4-BE49-F238E27FC236}">
                <a16:creationId xmlns:a16="http://schemas.microsoft.com/office/drawing/2014/main" id="{240E786B-D1ED-ECDD-DDF7-1651A304C9D5}"/>
              </a:ext>
            </a:extLst>
          </p:cNvPr>
          <p:cNvSpPr/>
          <p:nvPr/>
        </p:nvSpPr>
        <p:spPr>
          <a:xfrm>
            <a:off x="14657055" y="3737836"/>
            <a:ext cx="348300" cy="348300"/>
          </a:xfrm>
          <a:prstGeom prst="ellipse">
            <a:avLst/>
          </a:prstGeom>
          <a:solidFill>
            <a:srgbClr val="9DD4CF"/>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2400"/>
              </a:spcBef>
            </a:pPr>
            <a:endParaRPr lang="en-US" sz="3600" dirty="0" err="1">
              <a:latin typeface="+mj-lt"/>
            </a:endParaRPr>
          </a:p>
        </p:txBody>
      </p:sp>
      <p:sp>
        <p:nvSpPr>
          <p:cNvPr id="22" name="Rounded Rectangle 139">
            <a:extLst>
              <a:ext uri="{FF2B5EF4-FFF2-40B4-BE49-F238E27FC236}">
                <a16:creationId xmlns:a16="http://schemas.microsoft.com/office/drawing/2014/main" id="{429CBDE2-5826-2D13-1384-9EAF02EE4C88}"/>
              </a:ext>
            </a:extLst>
          </p:cNvPr>
          <p:cNvSpPr/>
          <p:nvPr/>
        </p:nvSpPr>
        <p:spPr>
          <a:xfrm>
            <a:off x="15646322" y="5810675"/>
            <a:ext cx="6129974" cy="728238"/>
          </a:xfrm>
          <a:prstGeom prst="roundRect">
            <a:avLst>
              <a:gd name="adj" fmla="val 50000"/>
            </a:avLst>
          </a:prstGeom>
          <a:solidFill>
            <a:srgbClr val="00A1DE"/>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2400"/>
              </a:spcBef>
            </a:pPr>
            <a:endParaRPr lang="en-US" sz="3600" dirty="0" err="1">
              <a:latin typeface="+mj-lt"/>
            </a:endParaRPr>
          </a:p>
        </p:txBody>
      </p:sp>
      <p:sp>
        <p:nvSpPr>
          <p:cNvPr id="23" name="Oval 22">
            <a:extLst>
              <a:ext uri="{FF2B5EF4-FFF2-40B4-BE49-F238E27FC236}">
                <a16:creationId xmlns:a16="http://schemas.microsoft.com/office/drawing/2014/main" id="{A81D2A56-68FA-0F6F-CDFD-55144F0DB7EE}"/>
              </a:ext>
            </a:extLst>
          </p:cNvPr>
          <p:cNvSpPr/>
          <p:nvPr/>
        </p:nvSpPr>
        <p:spPr>
          <a:xfrm>
            <a:off x="15755107" y="5921530"/>
            <a:ext cx="506528" cy="506528"/>
          </a:xfrm>
          <a:prstGeom prst="ellipse">
            <a:avLst/>
          </a:prstGeom>
          <a:solidFill>
            <a:schemeClr val="tx1"/>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2400"/>
              </a:spcBef>
            </a:pPr>
            <a:endParaRPr lang="en-US" sz="3600" dirty="0" err="1">
              <a:latin typeface="+mj-lt"/>
            </a:endParaRPr>
          </a:p>
        </p:txBody>
      </p:sp>
      <p:sp>
        <p:nvSpPr>
          <p:cNvPr id="24" name="Oval 23">
            <a:extLst>
              <a:ext uri="{FF2B5EF4-FFF2-40B4-BE49-F238E27FC236}">
                <a16:creationId xmlns:a16="http://schemas.microsoft.com/office/drawing/2014/main" id="{4BB70028-AA7C-90DB-539F-E833D4ABE217}"/>
              </a:ext>
            </a:extLst>
          </p:cNvPr>
          <p:cNvSpPr/>
          <p:nvPr/>
        </p:nvSpPr>
        <p:spPr>
          <a:xfrm>
            <a:off x="15834223" y="6000644"/>
            <a:ext cx="348300" cy="348300"/>
          </a:xfrm>
          <a:prstGeom prst="ellipse">
            <a:avLst/>
          </a:prstGeom>
          <a:solidFill>
            <a:srgbClr val="00A1DE"/>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2400"/>
              </a:spcBef>
            </a:pPr>
            <a:endParaRPr lang="en-US" sz="3600" dirty="0" err="1">
              <a:latin typeface="+mj-lt"/>
            </a:endParaRPr>
          </a:p>
        </p:txBody>
      </p:sp>
      <p:sp>
        <p:nvSpPr>
          <p:cNvPr id="27" name="Rounded Rectangle 142">
            <a:extLst>
              <a:ext uri="{FF2B5EF4-FFF2-40B4-BE49-F238E27FC236}">
                <a16:creationId xmlns:a16="http://schemas.microsoft.com/office/drawing/2014/main" id="{FE0E70DF-1F0A-B86A-CBD3-6DCC85212053}"/>
              </a:ext>
            </a:extLst>
          </p:cNvPr>
          <p:cNvSpPr/>
          <p:nvPr/>
        </p:nvSpPr>
        <p:spPr>
          <a:xfrm>
            <a:off x="15405895" y="7931317"/>
            <a:ext cx="6696568" cy="728238"/>
          </a:xfrm>
          <a:prstGeom prst="roundRect">
            <a:avLst>
              <a:gd name="adj" fmla="val 50000"/>
            </a:avLst>
          </a:prstGeom>
          <a:solidFill>
            <a:srgbClr val="009A44"/>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spcBef>
                <a:spcPts val="2400"/>
              </a:spcBef>
            </a:pPr>
            <a:r>
              <a:rPr lang="en-US" sz="5600" b="1" dirty="0">
                <a:solidFill>
                  <a:schemeClr val="tx1"/>
                </a:solidFill>
                <a:latin typeface="+mj-lt"/>
              </a:rPr>
              <a:t>100+ </a:t>
            </a:r>
            <a:r>
              <a:rPr lang="en-GB" sz="3200" b="1" dirty="0">
                <a:solidFill>
                  <a:schemeClr val="tx1"/>
                </a:solidFill>
                <a:latin typeface="+mj-lt"/>
              </a:rPr>
              <a:t>Mentoring Hours</a:t>
            </a:r>
            <a:endParaRPr lang="en-US" sz="3200" b="1" dirty="0">
              <a:solidFill>
                <a:schemeClr val="tx1"/>
              </a:solidFill>
              <a:latin typeface="+mj-lt"/>
            </a:endParaRPr>
          </a:p>
        </p:txBody>
      </p:sp>
      <p:sp>
        <p:nvSpPr>
          <p:cNvPr id="28" name="Rounded Rectangle 148">
            <a:extLst>
              <a:ext uri="{FF2B5EF4-FFF2-40B4-BE49-F238E27FC236}">
                <a16:creationId xmlns:a16="http://schemas.microsoft.com/office/drawing/2014/main" id="{04CF56F2-676A-470F-A175-B69E8A913A58}"/>
              </a:ext>
            </a:extLst>
          </p:cNvPr>
          <p:cNvSpPr/>
          <p:nvPr/>
        </p:nvSpPr>
        <p:spPr>
          <a:xfrm flipH="1">
            <a:off x="3827974" y="7950637"/>
            <a:ext cx="4914634" cy="728238"/>
          </a:xfrm>
          <a:prstGeom prst="roundRect">
            <a:avLst>
              <a:gd name="adj" fmla="val 50000"/>
            </a:avLst>
          </a:prstGeom>
          <a:solidFill>
            <a:schemeClr val="accent5"/>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2400"/>
              </a:spcBef>
            </a:pPr>
            <a:endParaRPr lang="en-US" sz="3600" dirty="0" err="1">
              <a:latin typeface="+mj-lt"/>
            </a:endParaRPr>
          </a:p>
        </p:txBody>
      </p:sp>
      <p:sp>
        <p:nvSpPr>
          <p:cNvPr id="29" name="Rounded Rectangle 151">
            <a:extLst>
              <a:ext uri="{FF2B5EF4-FFF2-40B4-BE49-F238E27FC236}">
                <a16:creationId xmlns:a16="http://schemas.microsoft.com/office/drawing/2014/main" id="{5D8F5206-D1D5-21B0-1F88-E8586010ED9E}"/>
              </a:ext>
            </a:extLst>
          </p:cNvPr>
          <p:cNvSpPr/>
          <p:nvPr/>
        </p:nvSpPr>
        <p:spPr>
          <a:xfrm flipH="1">
            <a:off x="3827972" y="4438529"/>
            <a:ext cx="4905874" cy="728238"/>
          </a:xfrm>
          <a:prstGeom prst="roundRect">
            <a:avLst>
              <a:gd name="adj" fmla="val 50000"/>
            </a:avLst>
          </a:prstGeom>
          <a:solidFill>
            <a:srgbClr val="C4D600"/>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2400"/>
              </a:spcBef>
            </a:pPr>
            <a:endParaRPr lang="en-US" sz="3600" dirty="0" err="1">
              <a:latin typeface="+mj-lt"/>
            </a:endParaRPr>
          </a:p>
        </p:txBody>
      </p:sp>
      <p:sp>
        <p:nvSpPr>
          <p:cNvPr id="30" name="Rectangle 29">
            <a:extLst>
              <a:ext uri="{FF2B5EF4-FFF2-40B4-BE49-F238E27FC236}">
                <a16:creationId xmlns:a16="http://schemas.microsoft.com/office/drawing/2014/main" id="{DD8A7370-1D22-576E-AB17-959A6241134C}"/>
              </a:ext>
            </a:extLst>
          </p:cNvPr>
          <p:cNvSpPr/>
          <p:nvPr/>
        </p:nvSpPr>
        <p:spPr>
          <a:xfrm>
            <a:off x="12172471" y="3481096"/>
            <a:ext cx="5317468" cy="861774"/>
          </a:xfrm>
          <a:prstGeom prst="rect">
            <a:avLst/>
          </a:prstGeom>
        </p:spPr>
        <p:txBody>
          <a:bodyPr wrap="square" lIns="0" tIns="0" rIns="0" bIns="0">
            <a:spAutoFit/>
          </a:bodyPr>
          <a:lstStyle/>
          <a:p>
            <a:pPr algn="r"/>
            <a:r>
              <a:rPr lang="en-GB" sz="5600" b="1" dirty="0">
                <a:latin typeface="+mj-lt"/>
              </a:rPr>
              <a:t>11 </a:t>
            </a:r>
            <a:r>
              <a:rPr lang="en-GB" sz="3200" b="1" dirty="0">
                <a:latin typeface="+mj-lt"/>
              </a:rPr>
              <a:t>Startups</a:t>
            </a:r>
          </a:p>
        </p:txBody>
      </p:sp>
      <p:sp>
        <p:nvSpPr>
          <p:cNvPr id="31" name="Rectangle 30">
            <a:extLst>
              <a:ext uri="{FF2B5EF4-FFF2-40B4-BE49-F238E27FC236}">
                <a16:creationId xmlns:a16="http://schemas.microsoft.com/office/drawing/2014/main" id="{FCB492E2-787B-2AB9-5564-ACFCA7C2E26A}"/>
              </a:ext>
            </a:extLst>
          </p:cNvPr>
          <p:cNvSpPr/>
          <p:nvPr/>
        </p:nvSpPr>
        <p:spPr>
          <a:xfrm>
            <a:off x="16430970" y="5743909"/>
            <a:ext cx="4608442" cy="861774"/>
          </a:xfrm>
          <a:prstGeom prst="rect">
            <a:avLst/>
          </a:prstGeom>
        </p:spPr>
        <p:txBody>
          <a:bodyPr wrap="square" lIns="0" tIns="0" rIns="0" bIns="0">
            <a:spAutoFit/>
          </a:bodyPr>
          <a:lstStyle/>
          <a:p>
            <a:pPr algn="ctr"/>
            <a:r>
              <a:rPr lang="en-GB" sz="5600" b="1" dirty="0">
                <a:latin typeface="+mj-lt"/>
              </a:rPr>
              <a:t>20 </a:t>
            </a:r>
            <a:r>
              <a:rPr lang="en-GB" sz="3200" b="1" dirty="0">
                <a:latin typeface="+mj-lt"/>
              </a:rPr>
              <a:t>Dedicated Advisors</a:t>
            </a:r>
          </a:p>
        </p:txBody>
      </p:sp>
      <p:sp>
        <p:nvSpPr>
          <p:cNvPr id="32" name="Rectangle 31">
            <a:extLst>
              <a:ext uri="{FF2B5EF4-FFF2-40B4-BE49-F238E27FC236}">
                <a16:creationId xmlns:a16="http://schemas.microsoft.com/office/drawing/2014/main" id="{552C5D56-C798-BB72-678E-F1CFBD556714}"/>
              </a:ext>
            </a:extLst>
          </p:cNvPr>
          <p:cNvSpPr/>
          <p:nvPr/>
        </p:nvSpPr>
        <p:spPr>
          <a:xfrm>
            <a:off x="4238423" y="7843618"/>
            <a:ext cx="3519968" cy="861774"/>
          </a:xfrm>
          <a:prstGeom prst="rect">
            <a:avLst/>
          </a:prstGeom>
        </p:spPr>
        <p:txBody>
          <a:bodyPr wrap="square" lIns="0" tIns="0" rIns="0" bIns="0">
            <a:spAutoFit/>
          </a:bodyPr>
          <a:lstStyle/>
          <a:p>
            <a:pPr algn="ctr"/>
            <a:r>
              <a:rPr lang="en-GB" sz="5600" b="1" dirty="0">
                <a:latin typeface="+mj-lt"/>
              </a:rPr>
              <a:t>3</a:t>
            </a:r>
            <a:r>
              <a:rPr lang="en-GB" sz="3200" b="1" dirty="0">
                <a:latin typeface="+mj-lt"/>
              </a:rPr>
              <a:t> Cycles</a:t>
            </a:r>
          </a:p>
        </p:txBody>
      </p:sp>
      <p:sp>
        <p:nvSpPr>
          <p:cNvPr id="33" name="Rectangle 32">
            <a:extLst>
              <a:ext uri="{FF2B5EF4-FFF2-40B4-BE49-F238E27FC236}">
                <a16:creationId xmlns:a16="http://schemas.microsoft.com/office/drawing/2014/main" id="{68FF1902-5C36-2F1F-D2A2-8722E7150560}"/>
              </a:ext>
            </a:extLst>
          </p:cNvPr>
          <p:cNvSpPr/>
          <p:nvPr/>
        </p:nvSpPr>
        <p:spPr>
          <a:xfrm>
            <a:off x="3603623" y="4362649"/>
            <a:ext cx="4905872" cy="1323439"/>
          </a:xfrm>
          <a:prstGeom prst="rect">
            <a:avLst/>
          </a:prstGeom>
        </p:spPr>
        <p:txBody>
          <a:bodyPr wrap="square" lIns="0" tIns="0" rIns="0" bIns="0">
            <a:spAutoFit/>
          </a:bodyPr>
          <a:lstStyle/>
          <a:p>
            <a:pPr algn="ctr"/>
            <a:r>
              <a:rPr lang="en-US" sz="5400" b="1" dirty="0">
                <a:latin typeface="+mj-lt"/>
              </a:rPr>
              <a:t>100+ </a:t>
            </a:r>
            <a:r>
              <a:rPr lang="en-US" sz="3200" b="1" dirty="0">
                <a:latin typeface="+mj-lt"/>
              </a:rPr>
              <a:t>Applications</a:t>
            </a:r>
          </a:p>
          <a:p>
            <a:pPr algn="ctr"/>
            <a:endParaRPr lang="en-GB" sz="3200" b="1" dirty="0">
              <a:solidFill>
                <a:schemeClr val="bg1"/>
              </a:solidFill>
              <a:latin typeface="+mj-lt"/>
            </a:endParaRPr>
          </a:p>
        </p:txBody>
      </p:sp>
      <p:sp>
        <p:nvSpPr>
          <p:cNvPr id="34" name="Rectangle 8">
            <a:extLst>
              <a:ext uri="{FF2B5EF4-FFF2-40B4-BE49-F238E27FC236}">
                <a16:creationId xmlns:a16="http://schemas.microsoft.com/office/drawing/2014/main" id="{3B50E180-E157-5512-BCBE-9A8D4FEAA354}"/>
              </a:ext>
            </a:extLst>
          </p:cNvPr>
          <p:cNvSpPr/>
          <p:nvPr/>
        </p:nvSpPr>
        <p:spPr>
          <a:xfrm>
            <a:off x="3801445" y="5199258"/>
            <a:ext cx="5372456" cy="19747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44000" tIns="72000" rIns="144000" bIns="72000" rtlCol="0" anchor="t" anchorCtr="0"/>
          <a:lstStyle/>
          <a:p>
            <a:r>
              <a:rPr lang="en-US" sz="2800" dirty="0">
                <a:solidFill>
                  <a:schemeClr val="bg1"/>
                </a:solidFill>
                <a:latin typeface="+mj-lt"/>
              </a:rPr>
              <a:t>More than 100 applications received from </a:t>
            </a:r>
            <a:r>
              <a:rPr lang="en-US" sz="2800" b="1" dirty="0">
                <a:solidFill>
                  <a:schemeClr val="bg1"/>
                </a:solidFill>
                <a:latin typeface="+mj-lt"/>
              </a:rPr>
              <a:t>startups</a:t>
            </a:r>
            <a:r>
              <a:rPr lang="en-US" sz="2800" dirty="0">
                <a:solidFill>
                  <a:schemeClr val="bg1"/>
                </a:solidFill>
                <a:latin typeface="+mj-lt"/>
              </a:rPr>
              <a:t> and </a:t>
            </a:r>
            <a:r>
              <a:rPr lang="en-US" sz="2800" b="1" dirty="0">
                <a:solidFill>
                  <a:schemeClr val="bg1"/>
                </a:solidFill>
                <a:latin typeface="+mj-lt"/>
              </a:rPr>
              <a:t>founders</a:t>
            </a:r>
            <a:r>
              <a:rPr lang="en-US" sz="2800" dirty="0">
                <a:solidFill>
                  <a:schemeClr val="bg1"/>
                </a:solidFill>
                <a:latin typeface="+mj-lt"/>
              </a:rPr>
              <a:t> at different stages of development</a:t>
            </a:r>
          </a:p>
        </p:txBody>
      </p:sp>
      <p:sp>
        <p:nvSpPr>
          <p:cNvPr id="35" name="Rectangle 9">
            <a:extLst>
              <a:ext uri="{FF2B5EF4-FFF2-40B4-BE49-F238E27FC236}">
                <a16:creationId xmlns:a16="http://schemas.microsoft.com/office/drawing/2014/main" id="{BAB62677-BE73-8B99-FA83-B8EC1D470CE9}"/>
              </a:ext>
            </a:extLst>
          </p:cNvPr>
          <p:cNvSpPr/>
          <p:nvPr/>
        </p:nvSpPr>
        <p:spPr>
          <a:xfrm>
            <a:off x="3827974" y="8705393"/>
            <a:ext cx="5236202" cy="24925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44000" tIns="72000" rIns="144000" bIns="72000" rtlCol="0" anchor="t" anchorCtr="0"/>
          <a:lstStyle/>
          <a:p>
            <a:r>
              <a:rPr lang="en-US" sz="2800" dirty="0">
                <a:solidFill>
                  <a:schemeClr val="bg1"/>
                </a:solidFill>
                <a:latin typeface="+mj-lt"/>
              </a:rPr>
              <a:t>Which included </a:t>
            </a:r>
            <a:r>
              <a:rPr lang="en-US" sz="2800" b="1" dirty="0">
                <a:solidFill>
                  <a:schemeClr val="bg1"/>
                </a:solidFill>
                <a:latin typeface="+mj-lt"/>
              </a:rPr>
              <a:t>pitch</a:t>
            </a:r>
            <a:r>
              <a:rPr lang="en-US" sz="2800" dirty="0">
                <a:solidFill>
                  <a:schemeClr val="bg1"/>
                </a:solidFill>
                <a:latin typeface="+mj-lt"/>
              </a:rPr>
              <a:t> events, meetups  and community </a:t>
            </a:r>
            <a:r>
              <a:rPr lang="en-US" sz="2800" b="1" dirty="0">
                <a:solidFill>
                  <a:schemeClr val="bg1"/>
                </a:solidFill>
                <a:latin typeface="+mj-lt"/>
              </a:rPr>
              <a:t>engagement</a:t>
            </a:r>
            <a:r>
              <a:rPr lang="en-US" sz="2800" dirty="0">
                <a:solidFill>
                  <a:schemeClr val="bg1"/>
                </a:solidFill>
                <a:latin typeface="+mj-lt"/>
              </a:rPr>
              <a:t> with both academia and the local </a:t>
            </a:r>
            <a:r>
              <a:rPr lang="en-US" sz="2800" b="1" dirty="0">
                <a:solidFill>
                  <a:schemeClr val="bg1"/>
                </a:solidFill>
                <a:latin typeface="+mj-lt"/>
              </a:rPr>
              <a:t>ecosystem</a:t>
            </a:r>
          </a:p>
        </p:txBody>
      </p:sp>
      <p:sp>
        <p:nvSpPr>
          <p:cNvPr id="36" name="Rectangle 10">
            <a:extLst>
              <a:ext uri="{FF2B5EF4-FFF2-40B4-BE49-F238E27FC236}">
                <a16:creationId xmlns:a16="http://schemas.microsoft.com/office/drawing/2014/main" id="{745430DC-F9BC-A49E-ED10-E40B5A0D83FE}"/>
              </a:ext>
            </a:extLst>
          </p:cNvPr>
          <p:cNvSpPr/>
          <p:nvPr/>
        </p:nvSpPr>
        <p:spPr>
          <a:xfrm>
            <a:off x="14721685" y="4324521"/>
            <a:ext cx="5146700" cy="13752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44000" tIns="72000" rIns="144000" bIns="72000" rtlCol="0" anchor="t" anchorCtr="0"/>
          <a:lstStyle/>
          <a:p>
            <a:pPr algn="r"/>
            <a:r>
              <a:rPr lang="en-US" sz="2800" dirty="0">
                <a:solidFill>
                  <a:schemeClr val="bg1"/>
                </a:solidFill>
                <a:latin typeface="+mj-lt"/>
              </a:rPr>
              <a:t>Involved in multiple sectors like </a:t>
            </a:r>
            <a:r>
              <a:rPr lang="en-US" sz="2800" b="1" dirty="0" err="1">
                <a:solidFill>
                  <a:schemeClr val="bg1"/>
                </a:solidFill>
                <a:latin typeface="+mj-lt"/>
              </a:rPr>
              <a:t>Agritech</a:t>
            </a:r>
            <a:r>
              <a:rPr lang="en-US" sz="2800" dirty="0">
                <a:solidFill>
                  <a:schemeClr val="bg1"/>
                </a:solidFill>
                <a:latin typeface="+mj-lt"/>
              </a:rPr>
              <a:t>, </a:t>
            </a:r>
            <a:r>
              <a:rPr lang="en-US" sz="2800" b="1" dirty="0">
                <a:solidFill>
                  <a:schemeClr val="bg1"/>
                </a:solidFill>
                <a:latin typeface="+mj-lt"/>
              </a:rPr>
              <a:t>Edtech</a:t>
            </a:r>
            <a:r>
              <a:rPr lang="en-US" sz="2800" dirty="0">
                <a:solidFill>
                  <a:schemeClr val="bg1"/>
                </a:solidFill>
                <a:latin typeface="+mj-lt"/>
              </a:rPr>
              <a:t> , </a:t>
            </a:r>
            <a:r>
              <a:rPr lang="en-US" sz="2800" b="1" dirty="0" err="1">
                <a:solidFill>
                  <a:schemeClr val="bg1"/>
                </a:solidFill>
                <a:latin typeface="+mj-lt"/>
              </a:rPr>
              <a:t>Healthtech</a:t>
            </a:r>
            <a:r>
              <a:rPr lang="en-US" sz="2800" b="1" dirty="0">
                <a:solidFill>
                  <a:schemeClr val="bg1"/>
                </a:solidFill>
                <a:latin typeface="+mj-lt"/>
              </a:rPr>
              <a:t> Pharma, AR</a:t>
            </a:r>
            <a:r>
              <a:rPr lang="en-US" sz="2800" dirty="0">
                <a:solidFill>
                  <a:schemeClr val="bg1"/>
                </a:solidFill>
                <a:latin typeface="+mj-lt"/>
              </a:rPr>
              <a:t> and </a:t>
            </a:r>
            <a:r>
              <a:rPr lang="en-US" sz="2800" b="1" dirty="0" err="1">
                <a:solidFill>
                  <a:schemeClr val="bg1"/>
                </a:solidFill>
                <a:latin typeface="+mj-lt"/>
              </a:rPr>
              <a:t>Sportstech</a:t>
            </a:r>
            <a:endParaRPr lang="en-US" sz="2800" b="1" dirty="0">
              <a:solidFill>
                <a:schemeClr val="bg1"/>
              </a:solidFill>
              <a:latin typeface="+mj-lt"/>
            </a:endParaRPr>
          </a:p>
        </p:txBody>
      </p:sp>
      <p:sp>
        <p:nvSpPr>
          <p:cNvPr id="37" name="Rectangle 11">
            <a:extLst>
              <a:ext uri="{FF2B5EF4-FFF2-40B4-BE49-F238E27FC236}">
                <a16:creationId xmlns:a16="http://schemas.microsoft.com/office/drawing/2014/main" id="{931358D6-0814-765C-7FCC-2B2696DA9185}"/>
              </a:ext>
            </a:extLst>
          </p:cNvPr>
          <p:cNvSpPr/>
          <p:nvPr/>
        </p:nvSpPr>
        <p:spPr>
          <a:xfrm>
            <a:off x="15452352" y="6497099"/>
            <a:ext cx="6221462" cy="13329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44000" tIns="72000" rIns="144000" bIns="72000" rtlCol="0" anchor="t" anchorCtr="0"/>
          <a:lstStyle/>
          <a:p>
            <a:pPr algn="r"/>
            <a:r>
              <a:rPr lang="en-US" sz="2800" b="1" dirty="0">
                <a:solidFill>
                  <a:schemeClr val="bg1"/>
                </a:solidFill>
                <a:latin typeface="+mj-lt"/>
              </a:rPr>
              <a:t>Additional</a:t>
            </a:r>
            <a:r>
              <a:rPr lang="en-US" sz="2800" dirty="0">
                <a:solidFill>
                  <a:schemeClr val="bg1"/>
                </a:solidFill>
                <a:latin typeface="+mj-lt"/>
              </a:rPr>
              <a:t> mentorship offered by supporting staff on a need's basis </a:t>
            </a:r>
          </a:p>
        </p:txBody>
      </p:sp>
      <p:sp>
        <p:nvSpPr>
          <p:cNvPr id="38" name="Rectangle 12">
            <a:extLst>
              <a:ext uri="{FF2B5EF4-FFF2-40B4-BE49-F238E27FC236}">
                <a16:creationId xmlns:a16="http://schemas.microsoft.com/office/drawing/2014/main" id="{BAFCF0F8-E9D3-BB91-7686-CB7C3D9EE2F3}"/>
              </a:ext>
            </a:extLst>
          </p:cNvPr>
          <p:cNvSpPr/>
          <p:nvPr/>
        </p:nvSpPr>
        <p:spPr>
          <a:xfrm>
            <a:off x="16636468" y="8760814"/>
            <a:ext cx="5293826" cy="19888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44000" tIns="72000" rIns="144000" bIns="72000" rtlCol="0" anchor="t" anchorCtr="0"/>
          <a:lstStyle/>
          <a:p>
            <a:pPr algn="r"/>
            <a:r>
              <a:rPr lang="en-US" sz="2800" dirty="0">
                <a:solidFill>
                  <a:schemeClr val="bg1"/>
                </a:solidFill>
                <a:latin typeface="+mj-lt"/>
              </a:rPr>
              <a:t>With various </a:t>
            </a:r>
            <a:r>
              <a:rPr lang="en-US" sz="2800" b="1" dirty="0">
                <a:solidFill>
                  <a:schemeClr val="bg1"/>
                </a:solidFill>
                <a:latin typeface="+mj-lt"/>
              </a:rPr>
              <a:t>functions</a:t>
            </a:r>
            <a:r>
              <a:rPr lang="en-US" sz="2800" dirty="0">
                <a:solidFill>
                  <a:schemeClr val="bg1"/>
                </a:solidFill>
                <a:latin typeface="+mj-lt"/>
              </a:rPr>
              <a:t> involved depending on needs across both cycles</a:t>
            </a:r>
          </a:p>
        </p:txBody>
      </p:sp>
      <p:sp>
        <p:nvSpPr>
          <p:cNvPr id="39" name="Oval 140">
            <a:extLst>
              <a:ext uri="{FF2B5EF4-FFF2-40B4-BE49-F238E27FC236}">
                <a16:creationId xmlns:a16="http://schemas.microsoft.com/office/drawing/2014/main" id="{2D38A46C-4C6B-505D-5EC6-41A47B402C49}"/>
              </a:ext>
            </a:extLst>
          </p:cNvPr>
          <p:cNvSpPr/>
          <p:nvPr/>
        </p:nvSpPr>
        <p:spPr>
          <a:xfrm>
            <a:off x="15541549" y="8033386"/>
            <a:ext cx="506528" cy="506528"/>
          </a:xfrm>
          <a:prstGeom prst="ellipse">
            <a:avLst/>
          </a:prstGeom>
          <a:solidFill>
            <a:schemeClr val="tx1"/>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2400"/>
              </a:spcBef>
            </a:pPr>
            <a:endParaRPr lang="en-US" sz="3600" dirty="0" err="1">
              <a:latin typeface="+mj-lt"/>
            </a:endParaRPr>
          </a:p>
        </p:txBody>
      </p:sp>
      <p:sp>
        <p:nvSpPr>
          <p:cNvPr id="40" name="Oval 141">
            <a:extLst>
              <a:ext uri="{FF2B5EF4-FFF2-40B4-BE49-F238E27FC236}">
                <a16:creationId xmlns:a16="http://schemas.microsoft.com/office/drawing/2014/main" id="{5E4382A1-CFAD-AFF2-FC4E-E8222B9133A3}"/>
              </a:ext>
            </a:extLst>
          </p:cNvPr>
          <p:cNvSpPr/>
          <p:nvPr/>
        </p:nvSpPr>
        <p:spPr>
          <a:xfrm>
            <a:off x="15620665" y="8112500"/>
            <a:ext cx="348300" cy="348300"/>
          </a:xfrm>
          <a:prstGeom prst="ellipse">
            <a:avLst/>
          </a:prstGeom>
          <a:solidFill>
            <a:srgbClr val="009A44"/>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2400"/>
              </a:spcBef>
            </a:pPr>
            <a:endParaRPr lang="en-US" sz="3600" dirty="0" err="1">
              <a:latin typeface="+mj-lt"/>
            </a:endParaRPr>
          </a:p>
        </p:txBody>
      </p:sp>
      <p:grpSp>
        <p:nvGrpSpPr>
          <p:cNvPr id="41" name="组合 1">
            <a:extLst>
              <a:ext uri="{FF2B5EF4-FFF2-40B4-BE49-F238E27FC236}">
                <a16:creationId xmlns:a16="http://schemas.microsoft.com/office/drawing/2014/main" id="{B378CE68-FCB8-A827-D1CE-FC4843AC7F0C}"/>
              </a:ext>
            </a:extLst>
          </p:cNvPr>
          <p:cNvGrpSpPr/>
          <p:nvPr/>
        </p:nvGrpSpPr>
        <p:grpSpPr>
          <a:xfrm>
            <a:off x="10502571" y="5296748"/>
            <a:ext cx="3427852" cy="3427852"/>
            <a:chOff x="5462194" y="2883255"/>
            <a:chExt cx="1326103" cy="1326103"/>
          </a:xfrm>
          <a:solidFill>
            <a:schemeClr val="tx1"/>
          </a:solidFill>
        </p:grpSpPr>
        <p:sp>
          <p:nvSpPr>
            <p:cNvPr id="42" name="Oval 41">
              <a:extLst>
                <a:ext uri="{FF2B5EF4-FFF2-40B4-BE49-F238E27FC236}">
                  <a16:creationId xmlns:a16="http://schemas.microsoft.com/office/drawing/2014/main" id="{F04DDFD4-0A88-7565-7867-2BFC119689DC}"/>
                </a:ext>
              </a:extLst>
            </p:cNvPr>
            <p:cNvSpPr/>
            <p:nvPr/>
          </p:nvSpPr>
          <p:spPr>
            <a:xfrm>
              <a:off x="5462194" y="2883255"/>
              <a:ext cx="1326103" cy="1326103"/>
            </a:xfrm>
            <a:prstGeom prst="ellipse">
              <a:avLst/>
            </a:prstGeom>
            <a:grpFill/>
            <a:ln w="25400" cap="rnd">
              <a:solidFill>
                <a:schemeClr val="tx1"/>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2400"/>
                </a:spcBef>
              </a:pPr>
              <a:endParaRPr lang="en-US" sz="3600" dirty="0" err="1">
                <a:latin typeface="+mj-lt"/>
              </a:endParaRPr>
            </a:p>
          </p:txBody>
        </p:sp>
        <p:sp>
          <p:nvSpPr>
            <p:cNvPr id="43" name="Oval 42">
              <a:extLst>
                <a:ext uri="{FF2B5EF4-FFF2-40B4-BE49-F238E27FC236}">
                  <a16:creationId xmlns:a16="http://schemas.microsoft.com/office/drawing/2014/main" id="{8DA27391-E5D0-0B4D-17F6-61C6697370E5}"/>
                </a:ext>
              </a:extLst>
            </p:cNvPr>
            <p:cNvSpPr/>
            <p:nvPr/>
          </p:nvSpPr>
          <p:spPr>
            <a:xfrm>
              <a:off x="5593224" y="3014285"/>
              <a:ext cx="1064044" cy="1064043"/>
            </a:xfrm>
            <a:prstGeom prst="ellipse">
              <a:avLst/>
            </a:prstGeom>
            <a:grpFill/>
            <a:ln w="25400" cap="rnd">
              <a:solidFill>
                <a:schemeClr val="bg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2400"/>
                </a:spcBef>
              </a:pPr>
              <a:endParaRPr lang="en-US" sz="3600" dirty="0" err="1">
                <a:latin typeface="+mj-lt"/>
              </a:endParaRPr>
            </a:p>
          </p:txBody>
        </p:sp>
      </p:grpSp>
      <p:sp>
        <p:nvSpPr>
          <p:cNvPr id="44" name="Oval 43">
            <a:extLst>
              <a:ext uri="{FF2B5EF4-FFF2-40B4-BE49-F238E27FC236}">
                <a16:creationId xmlns:a16="http://schemas.microsoft.com/office/drawing/2014/main" id="{2E44199C-BDD2-4CE1-1D2E-930414E4FCE7}"/>
              </a:ext>
            </a:extLst>
          </p:cNvPr>
          <p:cNvSpPr/>
          <p:nvPr/>
        </p:nvSpPr>
        <p:spPr>
          <a:xfrm flipH="1">
            <a:off x="8127297" y="8061492"/>
            <a:ext cx="506528" cy="506528"/>
          </a:xfrm>
          <a:prstGeom prst="ellipse">
            <a:avLst/>
          </a:prstGeom>
          <a:solidFill>
            <a:schemeClr val="tx1"/>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2400"/>
              </a:spcBef>
            </a:pPr>
            <a:endParaRPr lang="en-US" sz="3600" dirty="0" err="1">
              <a:latin typeface="+mj-lt"/>
            </a:endParaRPr>
          </a:p>
        </p:txBody>
      </p:sp>
      <p:sp>
        <p:nvSpPr>
          <p:cNvPr id="45" name="Oval 44">
            <a:extLst>
              <a:ext uri="{FF2B5EF4-FFF2-40B4-BE49-F238E27FC236}">
                <a16:creationId xmlns:a16="http://schemas.microsoft.com/office/drawing/2014/main" id="{AFEB8F89-09E8-25A4-8B90-0CF4A8F836FC}"/>
              </a:ext>
            </a:extLst>
          </p:cNvPr>
          <p:cNvSpPr/>
          <p:nvPr/>
        </p:nvSpPr>
        <p:spPr>
          <a:xfrm flipH="1">
            <a:off x="8206411" y="8140606"/>
            <a:ext cx="348300" cy="348300"/>
          </a:xfrm>
          <a:prstGeom prst="ellipse">
            <a:avLst/>
          </a:prstGeom>
          <a:solidFill>
            <a:schemeClr val="accent5"/>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2400"/>
              </a:spcBef>
            </a:pPr>
            <a:endParaRPr lang="en-US" sz="3600" dirty="0" err="1">
              <a:latin typeface="+mj-lt"/>
            </a:endParaRPr>
          </a:p>
        </p:txBody>
      </p:sp>
      <p:sp>
        <p:nvSpPr>
          <p:cNvPr id="46" name="Oval 45">
            <a:extLst>
              <a:ext uri="{FF2B5EF4-FFF2-40B4-BE49-F238E27FC236}">
                <a16:creationId xmlns:a16="http://schemas.microsoft.com/office/drawing/2014/main" id="{11D80879-913F-F4B9-FCDE-D644F6056DDC}"/>
              </a:ext>
            </a:extLst>
          </p:cNvPr>
          <p:cNvSpPr/>
          <p:nvPr/>
        </p:nvSpPr>
        <p:spPr>
          <a:xfrm flipH="1">
            <a:off x="8118533" y="4549384"/>
            <a:ext cx="506528" cy="506528"/>
          </a:xfrm>
          <a:prstGeom prst="ellipse">
            <a:avLst/>
          </a:prstGeom>
          <a:solidFill>
            <a:schemeClr val="tx1"/>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2400"/>
              </a:spcBef>
            </a:pPr>
            <a:endParaRPr lang="en-US" sz="3600" dirty="0" err="1">
              <a:latin typeface="+mj-lt"/>
            </a:endParaRPr>
          </a:p>
        </p:txBody>
      </p:sp>
      <p:sp>
        <p:nvSpPr>
          <p:cNvPr id="47" name="Oval 46">
            <a:extLst>
              <a:ext uri="{FF2B5EF4-FFF2-40B4-BE49-F238E27FC236}">
                <a16:creationId xmlns:a16="http://schemas.microsoft.com/office/drawing/2014/main" id="{50097802-3FCB-5E47-86AA-66CC35CC7CCB}"/>
              </a:ext>
            </a:extLst>
          </p:cNvPr>
          <p:cNvSpPr/>
          <p:nvPr/>
        </p:nvSpPr>
        <p:spPr>
          <a:xfrm flipH="1">
            <a:off x="8197647" y="4628498"/>
            <a:ext cx="348300" cy="348300"/>
          </a:xfrm>
          <a:prstGeom prst="ellipse">
            <a:avLst/>
          </a:prstGeom>
          <a:solidFill>
            <a:srgbClr val="C4D600"/>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2400"/>
              </a:spcBef>
            </a:pPr>
            <a:endParaRPr lang="en-US" sz="3600" dirty="0" err="1">
              <a:latin typeface="+mj-lt"/>
            </a:endParaRPr>
          </a:p>
        </p:txBody>
      </p:sp>
      <p:sp>
        <p:nvSpPr>
          <p:cNvPr id="48" name="Rectangle 164">
            <a:extLst>
              <a:ext uri="{FF2B5EF4-FFF2-40B4-BE49-F238E27FC236}">
                <a16:creationId xmlns:a16="http://schemas.microsoft.com/office/drawing/2014/main" id="{4947CFEE-FF10-1BCE-B39D-77E062C75141}"/>
              </a:ext>
            </a:extLst>
          </p:cNvPr>
          <p:cNvSpPr/>
          <p:nvPr/>
        </p:nvSpPr>
        <p:spPr>
          <a:xfrm>
            <a:off x="11370613" y="7483545"/>
            <a:ext cx="1734935" cy="492443"/>
          </a:xfrm>
          <a:prstGeom prst="rect">
            <a:avLst/>
          </a:prstGeom>
        </p:spPr>
        <p:txBody>
          <a:bodyPr wrap="square" lIns="36576" tIns="0" rIns="36576" bIns="0">
            <a:spAutoFit/>
          </a:bodyPr>
          <a:lstStyle/>
          <a:p>
            <a:r>
              <a:rPr lang="en-US" sz="3200" b="1" dirty="0">
                <a:solidFill>
                  <a:schemeClr val="bg1"/>
                </a:solidFill>
                <a:latin typeface="+mj-lt"/>
                <a:ea typeface="Verdana" panose="020B0604030504040204" pitchFamily="34" charset="0"/>
                <a:cs typeface="Verdana" panose="020B0604030504040204" pitchFamily="34" charset="0"/>
              </a:rPr>
              <a:t>Brainzone</a:t>
            </a:r>
          </a:p>
        </p:txBody>
      </p:sp>
      <p:grpSp>
        <p:nvGrpSpPr>
          <p:cNvPr id="49" name="组合 6">
            <a:extLst>
              <a:ext uri="{FF2B5EF4-FFF2-40B4-BE49-F238E27FC236}">
                <a16:creationId xmlns:a16="http://schemas.microsoft.com/office/drawing/2014/main" id="{818F9B97-A201-57B6-A3A9-A5B8437ABFC9}"/>
              </a:ext>
            </a:extLst>
          </p:cNvPr>
          <p:cNvGrpSpPr/>
          <p:nvPr/>
        </p:nvGrpSpPr>
        <p:grpSpPr>
          <a:xfrm>
            <a:off x="8808603" y="4796882"/>
            <a:ext cx="1914140" cy="1080000"/>
            <a:chOff x="4422170" y="2366708"/>
            <a:chExt cx="957070" cy="540000"/>
          </a:xfrm>
        </p:grpSpPr>
        <p:cxnSp>
          <p:nvCxnSpPr>
            <p:cNvPr id="50" name="Straight Connector 49">
              <a:extLst>
                <a:ext uri="{FF2B5EF4-FFF2-40B4-BE49-F238E27FC236}">
                  <a16:creationId xmlns:a16="http://schemas.microsoft.com/office/drawing/2014/main" id="{267DC8C3-AA6E-093B-B29A-409875D4F845}"/>
                </a:ext>
              </a:extLst>
            </p:cNvPr>
            <p:cNvCxnSpPr/>
            <p:nvPr/>
          </p:nvCxnSpPr>
          <p:spPr>
            <a:xfrm flipH="1" flipV="1">
              <a:off x="5379239" y="2366708"/>
              <a:ext cx="1" cy="540000"/>
            </a:xfrm>
            <a:prstGeom prst="line">
              <a:avLst/>
            </a:prstGeom>
            <a:ln w="25400" cap="rnd">
              <a:solidFill>
                <a:srgbClr val="C4D600"/>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158">
              <a:extLst>
                <a:ext uri="{FF2B5EF4-FFF2-40B4-BE49-F238E27FC236}">
                  <a16:creationId xmlns:a16="http://schemas.microsoft.com/office/drawing/2014/main" id="{CDC3F2EC-F5DE-1006-4D62-A5E2608BD7EE}"/>
                </a:ext>
              </a:extLst>
            </p:cNvPr>
            <p:cNvCxnSpPr/>
            <p:nvPr/>
          </p:nvCxnSpPr>
          <p:spPr>
            <a:xfrm flipV="1">
              <a:off x="4422170" y="2392045"/>
              <a:ext cx="936000" cy="1034"/>
            </a:xfrm>
            <a:prstGeom prst="line">
              <a:avLst/>
            </a:prstGeom>
            <a:ln w="25400" cap="rnd">
              <a:solidFill>
                <a:srgbClr val="C4D600"/>
              </a:solidFill>
              <a:prstDash val="sysDot"/>
            </a:ln>
          </p:spPr>
          <p:style>
            <a:lnRef idx="1">
              <a:schemeClr val="accent1"/>
            </a:lnRef>
            <a:fillRef idx="0">
              <a:schemeClr val="accent1"/>
            </a:fillRef>
            <a:effectRef idx="0">
              <a:schemeClr val="accent1"/>
            </a:effectRef>
            <a:fontRef idx="minor">
              <a:schemeClr val="tx1"/>
            </a:fontRef>
          </p:style>
        </p:cxnSp>
      </p:grpSp>
      <p:sp>
        <p:nvSpPr>
          <p:cNvPr id="55" name="Oval 54">
            <a:extLst>
              <a:ext uri="{FF2B5EF4-FFF2-40B4-BE49-F238E27FC236}">
                <a16:creationId xmlns:a16="http://schemas.microsoft.com/office/drawing/2014/main" id="{3B617852-C3C2-0EA0-09A4-DD381A1A5C60}"/>
              </a:ext>
            </a:extLst>
          </p:cNvPr>
          <p:cNvSpPr/>
          <p:nvPr/>
        </p:nvSpPr>
        <p:spPr>
          <a:xfrm>
            <a:off x="11852701" y="4826284"/>
            <a:ext cx="724100" cy="724100"/>
          </a:xfrm>
          <a:prstGeom prst="ellipse">
            <a:avLst/>
          </a:prstGeom>
          <a:solidFill>
            <a:srgbClr val="9DD4CF"/>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2400"/>
              </a:spcBef>
            </a:pPr>
            <a:endParaRPr lang="en-US" sz="3600" dirty="0" err="1">
              <a:latin typeface="+mj-lt"/>
            </a:endParaRPr>
          </a:p>
        </p:txBody>
      </p:sp>
      <p:sp>
        <p:nvSpPr>
          <p:cNvPr id="56" name="Oval 55">
            <a:extLst>
              <a:ext uri="{FF2B5EF4-FFF2-40B4-BE49-F238E27FC236}">
                <a16:creationId xmlns:a16="http://schemas.microsoft.com/office/drawing/2014/main" id="{ADF78912-67C3-CE1F-DEE1-B5AA38AC8911}"/>
              </a:ext>
            </a:extLst>
          </p:cNvPr>
          <p:cNvSpPr/>
          <p:nvPr/>
        </p:nvSpPr>
        <p:spPr>
          <a:xfrm>
            <a:off x="11961487" y="4935070"/>
            <a:ext cx="506528" cy="506528"/>
          </a:xfrm>
          <a:prstGeom prst="ellipse">
            <a:avLst/>
          </a:prstGeom>
          <a:solidFill>
            <a:schemeClr val="tx1"/>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2400"/>
              </a:spcBef>
            </a:pPr>
            <a:endParaRPr lang="en-US" sz="3600" dirty="0" err="1">
              <a:latin typeface="+mj-lt"/>
            </a:endParaRPr>
          </a:p>
        </p:txBody>
      </p:sp>
      <p:sp>
        <p:nvSpPr>
          <p:cNvPr id="57" name="Oval 56">
            <a:extLst>
              <a:ext uri="{FF2B5EF4-FFF2-40B4-BE49-F238E27FC236}">
                <a16:creationId xmlns:a16="http://schemas.microsoft.com/office/drawing/2014/main" id="{FFB16DDC-437B-DC99-234D-8E46FF5AC56C}"/>
              </a:ext>
            </a:extLst>
          </p:cNvPr>
          <p:cNvSpPr/>
          <p:nvPr/>
        </p:nvSpPr>
        <p:spPr>
          <a:xfrm>
            <a:off x="12040601" y="5014184"/>
            <a:ext cx="348300" cy="348300"/>
          </a:xfrm>
          <a:prstGeom prst="ellipse">
            <a:avLst/>
          </a:prstGeom>
          <a:solidFill>
            <a:srgbClr val="ADD9D3"/>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2400"/>
              </a:spcBef>
            </a:pPr>
            <a:endParaRPr lang="en-US" sz="3600" dirty="0" err="1">
              <a:latin typeface="+mj-lt"/>
            </a:endParaRPr>
          </a:p>
        </p:txBody>
      </p:sp>
      <p:grpSp>
        <p:nvGrpSpPr>
          <p:cNvPr id="58" name="组合 7">
            <a:extLst>
              <a:ext uri="{FF2B5EF4-FFF2-40B4-BE49-F238E27FC236}">
                <a16:creationId xmlns:a16="http://schemas.microsoft.com/office/drawing/2014/main" id="{7ECA5E56-E4D4-5DD5-3998-9C0311BADDD4}"/>
              </a:ext>
            </a:extLst>
          </p:cNvPr>
          <p:cNvGrpSpPr/>
          <p:nvPr/>
        </p:nvGrpSpPr>
        <p:grpSpPr>
          <a:xfrm>
            <a:off x="12214753" y="3908184"/>
            <a:ext cx="2269996" cy="955780"/>
            <a:chOff x="6125245" y="1853992"/>
            <a:chExt cx="1134998" cy="477890"/>
          </a:xfrm>
        </p:grpSpPr>
        <p:cxnSp>
          <p:nvCxnSpPr>
            <p:cNvPr id="59" name="Straight Connector 58">
              <a:extLst>
                <a:ext uri="{FF2B5EF4-FFF2-40B4-BE49-F238E27FC236}">
                  <a16:creationId xmlns:a16="http://schemas.microsoft.com/office/drawing/2014/main" id="{37F7C3CF-2FCF-9741-1C99-899E62E06D34}"/>
                </a:ext>
              </a:extLst>
            </p:cNvPr>
            <p:cNvCxnSpPr/>
            <p:nvPr/>
          </p:nvCxnSpPr>
          <p:spPr>
            <a:xfrm flipV="1">
              <a:off x="6125245" y="1863882"/>
              <a:ext cx="0" cy="468000"/>
            </a:xfrm>
            <a:prstGeom prst="line">
              <a:avLst/>
            </a:prstGeom>
            <a:ln w="25400" cap="rnd">
              <a:solidFill>
                <a:srgbClr val="9DD4CF"/>
              </a:solidFill>
              <a:prstDash val="sysDot"/>
            </a:ln>
          </p:spPr>
          <p:style>
            <a:lnRef idx="1">
              <a:schemeClr val="accent1"/>
            </a:lnRef>
            <a:fillRef idx="0">
              <a:schemeClr val="accent1"/>
            </a:fillRef>
            <a:effectRef idx="0">
              <a:schemeClr val="accent1"/>
            </a:effectRef>
            <a:fontRef idx="minor">
              <a:schemeClr val="tx1"/>
            </a:fontRef>
          </p:style>
        </p:cxnSp>
        <p:cxnSp>
          <p:nvCxnSpPr>
            <p:cNvPr id="60" name="Straight Connector 158">
              <a:extLst>
                <a:ext uri="{FF2B5EF4-FFF2-40B4-BE49-F238E27FC236}">
                  <a16:creationId xmlns:a16="http://schemas.microsoft.com/office/drawing/2014/main" id="{443A9704-45AD-4556-027E-F13EC376EAFA}"/>
                </a:ext>
              </a:extLst>
            </p:cNvPr>
            <p:cNvCxnSpPr/>
            <p:nvPr/>
          </p:nvCxnSpPr>
          <p:spPr>
            <a:xfrm flipV="1">
              <a:off x="6144243" y="1853992"/>
              <a:ext cx="1116000" cy="1034"/>
            </a:xfrm>
            <a:prstGeom prst="line">
              <a:avLst/>
            </a:prstGeom>
            <a:ln w="25400" cap="rnd">
              <a:solidFill>
                <a:srgbClr val="9DD4CF"/>
              </a:solidFill>
              <a:prstDash val="sysDot"/>
            </a:ln>
          </p:spPr>
          <p:style>
            <a:lnRef idx="1">
              <a:schemeClr val="accent1"/>
            </a:lnRef>
            <a:fillRef idx="0">
              <a:schemeClr val="accent1"/>
            </a:fillRef>
            <a:effectRef idx="0">
              <a:schemeClr val="accent1"/>
            </a:effectRef>
            <a:fontRef idx="minor">
              <a:schemeClr val="tx1"/>
            </a:fontRef>
          </p:style>
        </p:cxnSp>
      </p:grpSp>
      <p:cxnSp>
        <p:nvCxnSpPr>
          <p:cNvPr id="61" name="Straight Connector 155">
            <a:extLst>
              <a:ext uri="{FF2B5EF4-FFF2-40B4-BE49-F238E27FC236}">
                <a16:creationId xmlns:a16="http://schemas.microsoft.com/office/drawing/2014/main" id="{9AB3D028-4EC9-DCAA-C3A7-4A9A2CEEE542}"/>
              </a:ext>
            </a:extLst>
          </p:cNvPr>
          <p:cNvCxnSpPr>
            <a:cxnSpLocks/>
          </p:cNvCxnSpPr>
          <p:nvPr/>
        </p:nvCxnSpPr>
        <p:spPr>
          <a:xfrm flipV="1">
            <a:off x="13733185" y="8327292"/>
            <a:ext cx="1656000" cy="8124"/>
          </a:xfrm>
          <a:prstGeom prst="line">
            <a:avLst/>
          </a:prstGeom>
          <a:ln w="25400" cap="rnd">
            <a:solidFill>
              <a:srgbClr val="43B02A"/>
            </a:solidFill>
            <a:prstDash val="sysDot"/>
          </a:ln>
        </p:spPr>
        <p:style>
          <a:lnRef idx="1">
            <a:schemeClr val="accent1"/>
          </a:lnRef>
          <a:fillRef idx="0">
            <a:schemeClr val="accent1"/>
          </a:fillRef>
          <a:effectRef idx="0">
            <a:schemeClr val="accent1"/>
          </a:effectRef>
          <a:fontRef idx="minor">
            <a:schemeClr val="tx1"/>
          </a:fontRef>
        </p:style>
      </p:cxnSp>
      <p:sp>
        <p:nvSpPr>
          <p:cNvPr id="62" name="Oval 61">
            <a:extLst>
              <a:ext uri="{FF2B5EF4-FFF2-40B4-BE49-F238E27FC236}">
                <a16:creationId xmlns:a16="http://schemas.microsoft.com/office/drawing/2014/main" id="{23586989-46E1-C391-4FF3-CA70562207F5}"/>
              </a:ext>
            </a:extLst>
          </p:cNvPr>
          <p:cNvSpPr/>
          <p:nvPr/>
        </p:nvSpPr>
        <p:spPr>
          <a:xfrm>
            <a:off x="13068907" y="7950636"/>
            <a:ext cx="724100" cy="724100"/>
          </a:xfrm>
          <a:prstGeom prst="ellipse">
            <a:avLst/>
          </a:prstGeom>
          <a:solidFill>
            <a:srgbClr val="009A44"/>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2400"/>
              </a:spcBef>
            </a:pPr>
            <a:endParaRPr lang="en-US" sz="3600" dirty="0" err="1">
              <a:latin typeface="+mj-lt"/>
            </a:endParaRPr>
          </a:p>
        </p:txBody>
      </p:sp>
      <p:sp>
        <p:nvSpPr>
          <p:cNvPr id="63" name="Oval 62">
            <a:extLst>
              <a:ext uri="{FF2B5EF4-FFF2-40B4-BE49-F238E27FC236}">
                <a16:creationId xmlns:a16="http://schemas.microsoft.com/office/drawing/2014/main" id="{EED99876-A39F-C393-5F43-EC46E8A36F1C}"/>
              </a:ext>
            </a:extLst>
          </p:cNvPr>
          <p:cNvSpPr/>
          <p:nvPr/>
        </p:nvSpPr>
        <p:spPr>
          <a:xfrm>
            <a:off x="13177693" y="8059420"/>
            <a:ext cx="506528" cy="506528"/>
          </a:xfrm>
          <a:prstGeom prst="ellipse">
            <a:avLst/>
          </a:prstGeom>
          <a:solidFill>
            <a:schemeClr val="tx1"/>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2400"/>
              </a:spcBef>
            </a:pPr>
            <a:endParaRPr lang="en-US" sz="3600" dirty="0" err="1">
              <a:latin typeface="+mj-lt"/>
            </a:endParaRPr>
          </a:p>
        </p:txBody>
      </p:sp>
      <p:sp>
        <p:nvSpPr>
          <p:cNvPr id="192" name="Oval 191">
            <a:extLst>
              <a:ext uri="{FF2B5EF4-FFF2-40B4-BE49-F238E27FC236}">
                <a16:creationId xmlns:a16="http://schemas.microsoft.com/office/drawing/2014/main" id="{7F9A0BCD-9E68-6E70-3BF5-B4B10BD2AE2A}"/>
              </a:ext>
            </a:extLst>
          </p:cNvPr>
          <p:cNvSpPr/>
          <p:nvPr/>
        </p:nvSpPr>
        <p:spPr>
          <a:xfrm>
            <a:off x="13256807" y="8138536"/>
            <a:ext cx="348300" cy="348300"/>
          </a:xfrm>
          <a:prstGeom prst="ellipse">
            <a:avLst/>
          </a:prstGeom>
          <a:solidFill>
            <a:srgbClr val="009A44"/>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2400"/>
              </a:spcBef>
            </a:pPr>
            <a:endParaRPr lang="en-US" sz="3600" dirty="0" err="1">
              <a:latin typeface="+mj-lt"/>
            </a:endParaRPr>
          </a:p>
        </p:txBody>
      </p:sp>
      <p:cxnSp>
        <p:nvCxnSpPr>
          <p:cNvPr id="193" name="Straight Connector 192">
            <a:extLst>
              <a:ext uri="{FF2B5EF4-FFF2-40B4-BE49-F238E27FC236}">
                <a16:creationId xmlns:a16="http://schemas.microsoft.com/office/drawing/2014/main" id="{1032974D-9B08-DE0C-E0FC-6B4672469690}"/>
              </a:ext>
            </a:extLst>
          </p:cNvPr>
          <p:cNvCxnSpPr>
            <a:cxnSpLocks/>
            <a:stCxn id="198" idx="6"/>
          </p:cNvCxnSpPr>
          <p:nvPr/>
        </p:nvCxnSpPr>
        <p:spPr>
          <a:xfrm flipV="1">
            <a:off x="14124391" y="6174796"/>
            <a:ext cx="1584000" cy="8124"/>
          </a:xfrm>
          <a:prstGeom prst="line">
            <a:avLst/>
          </a:prstGeom>
          <a:ln w="25400" cap="rnd">
            <a:solidFill>
              <a:srgbClr val="00A1DE"/>
            </a:solidFill>
            <a:prstDash val="sysDot"/>
          </a:ln>
        </p:spPr>
        <p:style>
          <a:lnRef idx="1">
            <a:schemeClr val="accent1"/>
          </a:lnRef>
          <a:fillRef idx="0">
            <a:schemeClr val="accent1"/>
          </a:fillRef>
          <a:effectRef idx="0">
            <a:schemeClr val="accent1"/>
          </a:effectRef>
          <a:fontRef idx="minor">
            <a:schemeClr val="tx1"/>
          </a:fontRef>
        </p:style>
      </p:cxnSp>
      <p:grpSp>
        <p:nvGrpSpPr>
          <p:cNvPr id="194" name="组合 5">
            <a:extLst>
              <a:ext uri="{FF2B5EF4-FFF2-40B4-BE49-F238E27FC236}">
                <a16:creationId xmlns:a16="http://schemas.microsoft.com/office/drawing/2014/main" id="{ABC23B0D-A2FC-5D09-9475-974BADE2EAF8}"/>
              </a:ext>
            </a:extLst>
          </p:cNvPr>
          <p:cNvGrpSpPr/>
          <p:nvPr/>
        </p:nvGrpSpPr>
        <p:grpSpPr>
          <a:xfrm>
            <a:off x="10266689" y="5826470"/>
            <a:ext cx="724100" cy="724100"/>
            <a:chOff x="5198215" y="2761861"/>
            <a:chExt cx="362050" cy="362050"/>
          </a:xfrm>
        </p:grpSpPr>
        <p:sp>
          <p:nvSpPr>
            <p:cNvPr id="195" name="Oval 194">
              <a:extLst>
                <a:ext uri="{FF2B5EF4-FFF2-40B4-BE49-F238E27FC236}">
                  <a16:creationId xmlns:a16="http://schemas.microsoft.com/office/drawing/2014/main" id="{AB920116-E903-E472-9148-DDC2705AB447}"/>
                </a:ext>
              </a:extLst>
            </p:cNvPr>
            <p:cNvSpPr/>
            <p:nvPr/>
          </p:nvSpPr>
          <p:spPr>
            <a:xfrm>
              <a:off x="5198215" y="2761861"/>
              <a:ext cx="362050" cy="362050"/>
            </a:xfrm>
            <a:prstGeom prst="ellipse">
              <a:avLst/>
            </a:prstGeom>
            <a:solidFill>
              <a:srgbClr val="C4D600"/>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2400"/>
                </a:spcBef>
              </a:pPr>
              <a:endParaRPr lang="en-US" sz="3600" dirty="0" err="1">
                <a:latin typeface="+mj-lt"/>
              </a:endParaRPr>
            </a:p>
          </p:txBody>
        </p:sp>
        <p:sp>
          <p:nvSpPr>
            <p:cNvPr id="196" name="Oval 195">
              <a:extLst>
                <a:ext uri="{FF2B5EF4-FFF2-40B4-BE49-F238E27FC236}">
                  <a16:creationId xmlns:a16="http://schemas.microsoft.com/office/drawing/2014/main" id="{EE649FC8-75E2-93A0-A0DE-C509D53F637F}"/>
                </a:ext>
              </a:extLst>
            </p:cNvPr>
            <p:cNvSpPr/>
            <p:nvPr/>
          </p:nvSpPr>
          <p:spPr>
            <a:xfrm>
              <a:off x="5252608" y="2816254"/>
              <a:ext cx="253264" cy="253264"/>
            </a:xfrm>
            <a:prstGeom prst="ellipse">
              <a:avLst/>
            </a:prstGeom>
            <a:solidFill>
              <a:schemeClr val="tx1"/>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2400"/>
                </a:spcBef>
              </a:pPr>
              <a:endParaRPr lang="en-US" sz="3600" dirty="0" err="1">
                <a:latin typeface="+mj-lt"/>
              </a:endParaRPr>
            </a:p>
          </p:txBody>
        </p:sp>
        <p:sp>
          <p:nvSpPr>
            <p:cNvPr id="197" name="Oval 196">
              <a:extLst>
                <a:ext uri="{FF2B5EF4-FFF2-40B4-BE49-F238E27FC236}">
                  <a16:creationId xmlns:a16="http://schemas.microsoft.com/office/drawing/2014/main" id="{1D419AFA-335B-8E65-0096-92914E4476CF}"/>
                </a:ext>
              </a:extLst>
            </p:cNvPr>
            <p:cNvSpPr/>
            <p:nvPr/>
          </p:nvSpPr>
          <p:spPr>
            <a:xfrm>
              <a:off x="5292165" y="2855811"/>
              <a:ext cx="174150" cy="174150"/>
            </a:xfrm>
            <a:prstGeom prst="ellipse">
              <a:avLst/>
            </a:prstGeom>
            <a:solidFill>
              <a:srgbClr val="C4D600"/>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2400"/>
                </a:spcBef>
              </a:pPr>
              <a:endParaRPr lang="en-US" sz="3600" dirty="0" err="1">
                <a:latin typeface="+mj-lt"/>
              </a:endParaRPr>
            </a:p>
          </p:txBody>
        </p:sp>
      </p:grpSp>
      <p:sp>
        <p:nvSpPr>
          <p:cNvPr id="198" name="Oval 197">
            <a:extLst>
              <a:ext uri="{FF2B5EF4-FFF2-40B4-BE49-F238E27FC236}">
                <a16:creationId xmlns:a16="http://schemas.microsoft.com/office/drawing/2014/main" id="{EC1577A8-412F-9CC0-D70F-36D3D66D79F5}"/>
              </a:ext>
            </a:extLst>
          </p:cNvPr>
          <p:cNvSpPr/>
          <p:nvPr/>
        </p:nvSpPr>
        <p:spPr>
          <a:xfrm>
            <a:off x="13400293" y="5820868"/>
            <a:ext cx="724100" cy="724100"/>
          </a:xfrm>
          <a:prstGeom prst="ellipse">
            <a:avLst/>
          </a:prstGeom>
          <a:solidFill>
            <a:srgbClr val="00A1DE"/>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2400"/>
              </a:spcBef>
            </a:pPr>
            <a:endParaRPr lang="en-US" sz="3600" dirty="0" err="1">
              <a:latin typeface="+mj-lt"/>
            </a:endParaRPr>
          </a:p>
        </p:txBody>
      </p:sp>
      <p:sp>
        <p:nvSpPr>
          <p:cNvPr id="199" name="Oval 198">
            <a:extLst>
              <a:ext uri="{FF2B5EF4-FFF2-40B4-BE49-F238E27FC236}">
                <a16:creationId xmlns:a16="http://schemas.microsoft.com/office/drawing/2014/main" id="{960A9604-3C61-FFF9-1913-1A2085E15D74}"/>
              </a:ext>
            </a:extLst>
          </p:cNvPr>
          <p:cNvSpPr/>
          <p:nvPr/>
        </p:nvSpPr>
        <p:spPr>
          <a:xfrm>
            <a:off x="13509079" y="5929654"/>
            <a:ext cx="506528" cy="506528"/>
          </a:xfrm>
          <a:prstGeom prst="ellipse">
            <a:avLst/>
          </a:prstGeom>
          <a:solidFill>
            <a:schemeClr val="tx1"/>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2400"/>
              </a:spcBef>
            </a:pPr>
            <a:endParaRPr lang="en-US" sz="3600" dirty="0" err="1">
              <a:latin typeface="+mj-lt"/>
            </a:endParaRPr>
          </a:p>
        </p:txBody>
      </p:sp>
      <p:sp>
        <p:nvSpPr>
          <p:cNvPr id="200" name="Oval 199">
            <a:extLst>
              <a:ext uri="{FF2B5EF4-FFF2-40B4-BE49-F238E27FC236}">
                <a16:creationId xmlns:a16="http://schemas.microsoft.com/office/drawing/2014/main" id="{25190A0C-F789-CF73-60FC-65897A48E856}"/>
              </a:ext>
            </a:extLst>
          </p:cNvPr>
          <p:cNvSpPr/>
          <p:nvPr/>
        </p:nvSpPr>
        <p:spPr>
          <a:xfrm>
            <a:off x="13588193" y="6008768"/>
            <a:ext cx="348300" cy="348300"/>
          </a:xfrm>
          <a:prstGeom prst="ellipse">
            <a:avLst/>
          </a:prstGeom>
          <a:solidFill>
            <a:srgbClr val="00A1DE"/>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2400"/>
              </a:spcBef>
            </a:pPr>
            <a:endParaRPr lang="en-US" sz="3600" dirty="0" err="1">
              <a:latin typeface="+mj-lt"/>
            </a:endParaRPr>
          </a:p>
        </p:txBody>
      </p:sp>
      <p:sp>
        <p:nvSpPr>
          <p:cNvPr id="201" name="Oval 200">
            <a:extLst>
              <a:ext uri="{FF2B5EF4-FFF2-40B4-BE49-F238E27FC236}">
                <a16:creationId xmlns:a16="http://schemas.microsoft.com/office/drawing/2014/main" id="{ABE7591C-E8AE-BA7E-A9CB-237F188F62FB}"/>
              </a:ext>
            </a:extLst>
          </p:cNvPr>
          <p:cNvSpPr/>
          <p:nvPr/>
        </p:nvSpPr>
        <p:spPr>
          <a:xfrm>
            <a:off x="10565795" y="7950636"/>
            <a:ext cx="724100" cy="724100"/>
          </a:xfrm>
          <a:prstGeom prst="ellipse">
            <a:avLst/>
          </a:prstGeom>
          <a:solidFill>
            <a:schemeClr val="accent5"/>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2400"/>
              </a:spcBef>
            </a:pPr>
            <a:endParaRPr lang="en-US" sz="3600" dirty="0" err="1">
              <a:latin typeface="+mj-lt"/>
            </a:endParaRPr>
          </a:p>
        </p:txBody>
      </p:sp>
      <p:sp>
        <p:nvSpPr>
          <p:cNvPr id="202" name="Oval 201">
            <a:extLst>
              <a:ext uri="{FF2B5EF4-FFF2-40B4-BE49-F238E27FC236}">
                <a16:creationId xmlns:a16="http://schemas.microsoft.com/office/drawing/2014/main" id="{513E69DA-1112-F1E9-2995-7A9F1CF9696F}"/>
              </a:ext>
            </a:extLst>
          </p:cNvPr>
          <p:cNvSpPr/>
          <p:nvPr/>
        </p:nvSpPr>
        <p:spPr>
          <a:xfrm>
            <a:off x="10674581" y="8059420"/>
            <a:ext cx="506528" cy="506528"/>
          </a:xfrm>
          <a:prstGeom prst="ellipse">
            <a:avLst/>
          </a:prstGeom>
          <a:solidFill>
            <a:schemeClr val="tx1"/>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2400"/>
              </a:spcBef>
            </a:pPr>
            <a:endParaRPr lang="en-US" sz="3600" dirty="0" err="1">
              <a:latin typeface="+mj-lt"/>
            </a:endParaRPr>
          </a:p>
        </p:txBody>
      </p:sp>
      <p:sp>
        <p:nvSpPr>
          <p:cNvPr id="203" name="Oval 202">
            <a:extLst>
              <a:ext uri="{FF2B5EF4-FFF2-40B4-BE49-F238E27FC236}">
                <a16:creationId xmlns:a16="http://schemas.microsoft.com/office/drawing/2014/main" id="{180F6440-E40F-D221-96EC-AAB29746F3D6}"/>
              </a:ext>
            </a:extLst>
          </p:cNvPr>
          <p:cNvSpPr/>
          <p:nvPr/>
        </p:nvSpPr>
        <p:spPr>
          <a:xfrm>
            <a:off x="10753695" y="8138536"/>
            <a:ext cx="348300" cy="348300"/>
          </a:xfrm>
          <a:prstGeom prst="ellipse">
            <a:avLst/>
          </a:prstGeom>
          <a:solidFill>
            <a:schemeClr val="accent5"/>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2400"/>
              </a:spcBef>
            </a:pPr>
            <a:endParaRPr lang="en-US" sz="3600" dirty="0" err="1">
              <a:latin typeface="+mj-lt"/>
            </a:endParaRPr>
          </a:p>
        </p:txBody>
      </p:sp>
      <p:cxnSp>
        <p:nvCxnSpPr>
          <p:cNvPr id="204" name="Straight Connector 203">
            <a:extLst>
              <a:ext uri="{FF2B5EF4-FFF2-40B4-BE49-F238E27FC236}">
                <a16:creationId xmlns:a16="http://schemas.microsoft.com/office/drawing/2014/main" id="{607B2971-C77F-6E2A-2283-C591BBD10C38}"/>
              </a:ext>
            </a:extLst>
          </p:cNvPr>
          <p:cNvCxnSpPr>
            <a:cxnSpLocks/>
          </p:cNvCxnSpPr>
          <p:nvPr/>
        </p:nvCxnSpPr>
        <p:spPr>
          <a:xfrm flipV="1">
            <a:off x="8776795" y="8312686"/>
            <a:ext cx="1800000" cy="2068"/>
          </a:xfrm>
          <a:prstGeom prst="line">
            <a:avLst/>
          </a:prstGeom>
          <a:ln w="25400" cap="rnd">
            <a:solidFill>
              <a:schemeClr val="accent5"/>
            </a:solidFill>
            <a:prstDash val="sysDot"/>
          </a:ln>
        </p:spPr>
        <p:style>
          <a:lnRef idx="1">
            <a:schemeClr val="accent1"/>
          </a:lnRef>
          <a:fillRef idx="0">
            <a:schemeClr val="accent1"/>
          </a:fillRef>
          <a:effectRef idx="0">
            <a:schemeClr val="accent1"/>
          </a:effectRef>
          <a:fontRef idx="minor">
            <a:schemeClr val="tx1"/>
          </a:fontRef>
        </p:style>
      </p:cxnSp>
      <p:grpSp>
        <p:nvGrpSpPr>
          <p:cNvPr id="1027" name="Graphic 4">
            <a:extLst>
              <a:ext uri="{FF2B5EF4-FFF2-40B4-BE49-F238E27FC236}">
                <a16:creationId xmlns:a16="http://schemas.microsoft.com/office/drawing/2014/main" id="{F2F10CE7-739A-141F-99F1-A0F3D22C0201}"/>
              </a:ext>
            </a:extLst>
          </p:cNvPr>
          <p:cNvGrpSpPr>
            <a:grpSpLocks noChangeAspect="1"/>
          </p:cNvGrpSpPr>
          <p:nvPr/>
        </p:nvGrpSpPr>
        <p:grpSpPr>
          <a:xfrm>
            <a:off x="11653078" y="6198242"/>
            <a:ext cx="1081018" cy="1080000"/>
            <a:chOff x="8840477" y="4308712"/>
            <a:chExt cx="362312" cy="361971"/>
          </a:xfrm>
          <a:solidFill>
            <a:schemeClr val="bg1"/>
          </a:solidFill>
        </p:grpSpPr>
        <p:sp>
          <p:nvSpPr>
            <p:cNvPr id="1029" name="Graphic 4">
              <a:extLst>
                <a:ext uri="{FF2B5EF4-FFF2-40B4-BE49-F238E27FC236}">
                  <a16:creationId xmlns:a16="http://schemas.microsoft.com/office/drawing/2014/main" id="{3B29A855-80E4-87E1-2E2F-31F958C56CDB}"/>
                </a:ext>
              </a:extLst>
            </p:cNvPr>
            <p:cNvSpPr/>
            <p:nvPr/>
          </p:nvSpPr>
          <p:spPr>
            <a:xfrm>
              <a:off x="8840477" y="4308712"/>
              <a:ext cx="362312" cy="361971"/>
            </a:xfrm>
            <a:custGeom>
              <a:avLst/>
              <a:gdLst>
                <a:gd name="connsiteX0" fmla="*/ 181474 w 362312"/>
                <a:gd name="connsiteY0" fmla="*/ 0 h 361971"/>
                <a:gd name="connsiteX1" fmla="*/ 0 w 362312"/>
                <a:gd name="connsiteY1" fmla="*/ 180667 h 361971"/>
                <a:gd name="connsiteX2" fmla="*/ 180836 w 362312"/>
                <a:gd name="connsiteY2" fmla="*/ 361972 h 361971"/>
                <a:gd name="connsiteX3" fmla="*/ 362309 w 362312"/>
                <a:gd name="connsiteY3" fmla="*/ 181305 h 361971"/>
                <a:gd name="connsiteX4" fmla="*/ 362309 w 362312"/>
                <a:gd name="connsiteY4" fmla="*/ 181305 h 361971"/>
                <a:gd name="connsiteX5" fmla="*/ 181474 w 362312"/>
                <a:gd name="connsiteY5" fmla="*/ 0 h 361971"/>
                <a:gd name="connsiteX6" fmla="*/ 181474 w 362312"/>
                <a:gd name="connsiteY6" fmla="*/ 349204 h 361971"/>
                <a:gd name="connsiteX7" fmla="*/ 12780 w 362312"/>
                <a:gd name="connsiteY7" fmla="*/ 181305 h 361971"/>
                <a:gd name="connsiteX8" fmla="*/ 180836 w 362312"/>
                <a:gd name="connsiteY8" fmla="*/ 12768 h 361971"/>
                <a:gd name="connsiteX9" fmla="*/ 349529 w 362312"/>
                <a:gd name="connsiteY9" fmla="*/ 180667 h 361971"/>
                <a:gd name="connsiteX10" fmla="*/ 349529 w 362312"/>
                <a:gd name="connsiteY10" fmla="*/ 180667 h 361971"/>
                <a:gd name="connsiteX11" fmla="*/ 181474 w 362312"/>
                <a:gd name="connsiteY11" fmla="*/ 349204 h 361971"/>
                <a:gd name="connsiteX12" fmla="*/ 181474 w 362312"/>
                <a:gd name="connsiteY12" fmla="*/ 349204 h 36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2312" h="361971">
                  <a:moveTo>
                    <a:pt x="181474" y="0"/>
                  </a:moveTo>
                  <a:cubicBezTo>
                    <a:pt x="81152" y="0"/>
                    <a:pt x="0" y="81077"/>
                    <a:pt x="0" y="180667"/>
                  </a:cubicBezTo>
                  <a:cubicBezTo>
                    <a:pt x="0" y="280895"/>
                    <a:pt x="81152" y="361972"/>
                    <a:pt x="180836" y="361972"/>
                  </a:cubicBezTo>
                  <a:cubicBezTo>
                    <a:pt x="281157" y="361972"/>
                    <a:pt x="362309" y="280895"/>
                    <a:pt x="362309" y="181305"/>
                  </a:cubicBezTo>
                  <a:cubicBezTo>
                    <a:pt x="362309" y="181305"/>
                    <a:pt x="362309" y="181305"/>
                    <a:pt x="362309" y="181305"/>
                  </a:cubicBezTo>
                  <a:cubicBezTo>
                    <a:pt x="362949" y="81077"/>
                    <a:pt x="281796" y="0"/>
                    <a:pt x="181474" y="0"/>
                  </a:cubicBezTo>
                  <a:close/>
                  <a:moveTo>
                    <a:pt x="181474" y="349204"/>
                  </a:moveTo>
                  <a:cubicBezTo>
                    <a:pt x="88181" y="349204"/>
                    <a:pt x="12780" y="273873"/>
                    <a:pt x="12780" y="181305"/>
                  </a:cubicBezTo>
                  <a:cubicBezTo>
                    <a:pt x="12780" y="88099"/>
                    <a:pt x="88181" y="12768"/>
                    <a:pt x="180836" y="12768"/>
                  </a:cubicBezTo>
                  <a:cubicBezTo>
                    <a:pt x="274128" y="12768"/>
                    <a:pt x="349529" y="88099"/>
                    <a:pt x="349529" y="180667"/>
                  </a:cubicBezTo>
                  <a:cubicBezTo>
                    <a:pt x="349529" y="180667"/>
                    <a:pt x="349529" y="180667"/>
                    <a:pt x="349529" y="180667"/>
                  </a:cubicBezTo>
                  <a:cubicBezTo>
                    <a:pt x="350169" y="273873"/>
                    <a:pt x="274767" y="349204"/>
                    <a:pt x="181474" y="349204"/>
                  </a:cubicBezTo>
                  <a:lnTo>
                    <a:pt x="181474" y="349204"/>
                  </a:lnTo>
                  <a:close/>
                </a:path>
              </a:pathLst>
            </a:custGeom>
            <a:grpFill/>
            <a:ln w="6390" cap="flat">
              <a:solidFill>
                <a:schemeClr val="bg1"/>
              </a:solidFill>
              <a:prstDash val="solid"/>
              <a:miter/>
            </a:ln>
          </p:spPr>
          <p:txBody>
            <a:bodyPr rtlCol="0" anchor="ctr"/>
            <a:lstStyle/>
            <a:p>
              <a:endParaRPr lang="en-US" sz="3600"/>
            </a:p>
          </p:txBody>
        </p:sp>
        <p:sp>
          <p:nvSpPr>
            <p:cNvPr id="1031" name="Graphic 4">
              <a:extLst>
                <a:ext uri="{FF2B5EF4-FFF2-40B4-BE49-F238E27FC236}">
                  <a16:creationId xmlns:a16="http://schemas.microsoft.com/office/drawing/2014/main" id="{B12FCB5B-9F4E-E6A3-588D-66AADFC53031}"/>
                </a:ext>
              </a:extLst>
            </p:cNvPr>
            <p:cNvSpPr/>
            <p:nvPr/>
          </p:nvSpPr>
          <p:spPr>
            <a:xfrm>
              <a:off x="8962596" y="4426177"/>
              <a:ext cx="119535" cy="192157"/>
            </a:xfrm>
            <a:custGeom>
              <a:avLst/>
              <a:gdLst>
                <a:gd name="connsiteX0" fmla="*/ 60633 w 119535"/>
                <a:gd name="connsiteY0" fmla="*/ 0 h 192157"/>
                <a:gd name="connsiteX1" fmla="*/ 59355 w 119535"/>
                <a:gd name="connsiteY1" fmla="*/ 0 h 192157"/>
                <a:gd name="connsiteX2" fmla="*/ 8236 w 119535"/>
                <a:gd name="connsiteY2" fmla="*/ 24259 h 192157"/>
                <a:gd name="connsiteX3" fmla="*/ 3763 w 119535"/>
                <a:gd name="connsiteY3" fmla="*/ 74693 h 192157"/>
                <a:gd name="connsiteX4" fmla="*/ 30601 w 119535"/>
                <a:gd name="connsiteY4" fmla="*/ 143001 h 192157"/>
                <a:gd name="connsiteX5" fmla="*/ 29962 w 119535"/>
                <a:gd name="connsiteY5" fmla="*/ 146832 h 192157"/>
                <a:gd name="connsiteX6" fmla="*/ 36991 w 119535"/>
                <a:gd name="connsiteY6" fmla="*/ 187051 h 192157"/>
                <a:gd name="connsiteX7" fmla="*/ 43381 w 119535"/>
                <a:gd name="connsiteY7" fmla="*/ 192158 h 192157"/>
                <a:gd name="connsiteX8" fmla="*/ 75969 w 119535"/>
                <a:gd name="connsiteY8" fmla="*/ 192158 h 192157"/>
                <a:gd name="connsiteX9" fmla="*/ 82359 w 119535"/>
                <a:gd name="connsiteY9" fmla="*/ 187051 h 192157"/>
                <a:gd name="connsiteX10" fmla="*/ 89388 w 119535"/>
                <a:gd name="connsiteY10" fmla="*/ 146832 h 192157"/>
                <a:gd name="connsiteX11" fmla="*/ 88749 w 119535"/>
                <a:gd name="connsiteY11" fmla="*/ 143640 h 192157"/>
                <a:gd name="connsiteX12" fmla="*/ 115586 w 119535"/>
                <a:gd name="connsiteY12" fmla="*/ 74693 h 192157"/>
                <a:gd name="connsiteX13" fmla="*/ 111114 w 119535"/>
                <a:gd name="connsiteY13" fmla="*/ 23621 h 192157"/>
                <a:gd name="connsiteX14" fmla="*/ 60633 w 119535"/>
                <a:gd name="connsiteY14" fmla="*/ 0 h 192157"/>
                <a:gd name="connsiteX15" fmla="*/ 70218 w 119535"/>
                <a:gd name="connsiteY15" fmla="*/ 179390 h 192157"/>
                <a:gd name="connsiteX16" fmla="*/ 48492 w 119535"/>
                <a:gd name="connsiteY16" fmla="*/ 179390 h 192157"/>
                <a:gd name="connsiteX17" fmla="*/ 43381 w 119535"/>
                <a:gd name="connsiteY17" fmla="*/ 151939 h 192157"/>
                <a:gd name="connsiteX18" fmla="*/ 75330 w 119535"/>
                <a:gd name="connsiteY18" fmla="*/ 151939 h 192157"/>
                <a:gd name="connsiteX19" fmla="*/ 70218 w 119535"/>
                <a:gd name="connsiteY19" fmla="*/ 179390 h 192157"/>
                <a:gd name="connsiteX20" fmla="*/ 104724 w 119535"/>
                <a:gd name="connsiteY20" fmla="*/ 68947 h 192157"/>
                <a:gd name="connsiteX21" fmla="*/ 77247 w 119535"/>
                <a:gd name="connsiteY21" fmla="*/ 139171 h 192157"/>
                <a:gd name="connsiteX22" fmla="*/ 65745 w 119535"/>
                <a:gd name="connsiteY22" fmla="*/ 139171 h 192157"/>
                <a:gd name="connsiteX23" fmla="*/ 65745 w 119535"/>
                <a:gd name="connsiteY23" fmla="*/ 89376 h 192157"/>
                <a:gd name="connsiteX24" fmla="*/ 78525 w 119535"/>
                <a:gd name="connsiteY24" fmla="*/ 79800 h 192157"/>
                <a:gd name="connsiteX25" fmla="*/ 79164 w 119535"/>
                <a:gd name="connsiteY25" fmla="*/ 70862 h 192157"/>
                <a:gd name="connsiteX26" fmla="*/ 70857 w 119535"/>
                <a:gd name="connsiteY26" fmla="*/ 69585 h 192157"/>
                <a:gd name="connsiteX27" fmla="*/ 59355 w 119535"/>
                <a:gd name="connsiteY27" fmla="*/ 78523 h 192157"/>
                <a:gd name="connsiteX28" fmla="*/ 47853 w 119535"/>
                <a:gd name="connsiteY28" fmla="*/ 69585 h 192157"/>
                <a:gd name="connsiteX29" fmla="*/ 38907 w 119535"/>
                <a:gd name="connsiteY29" fmla="*/ 70224 h 192157"/>
                <a:gd name="connsiteX30" fmla="*/ 39547 w 119535"/>
                <a:gd name="connsiteY30" fmla="*/ 79161 h 192157"/>
                <a:gd name="connsiteX31" fmla="*/ 40186 w 119535"/>
                <a:gd name="connsiteY31" fmla="*/ 79800 h 192157"/>
                <a:gd name="connsiteX32" fmla="*/ 53604 w 119535"/>
                <a:gd name="connsiteY32" fmla="*/ 90014 h 192157"/>
                <a:gd name="connsiteX33" fmla="*/ 53604 w 119535"/>
                <a:gd name="connsiteY33" fmla="*/ 139171 h 192157"/>
                <a:gd name="connsiteX34" fmla="*/ 43381 w 119535"/>
                <a:gd name="connsiteY34" fmla="*/ 139171 h 192157"/>
                <a:gd name="connsiteX35" fmla="*/ 15904 w 119535"/>
                <a:gd name="connsiteY35" fmla="*/ 68947 h 192157"/>
                <a:gd name="connsiteX36" fmla="*/ 19737 w 119535"/>
                <a:gd name="connsiteY36" fmla="*/ 30643 h 192157"/>
                <a:gd name="connsiteX37" fmla="*/ 60633 w 119535"/>
                <a:gd name="connsiteY37" fmla="*/ 12768 h 192157"/>
                <a:gd name="connsiteX38" fmla="*/ 61912 w 119535"/>
                <a:gd name="connsiteY38" fmla="*/ 12768 h 192157"/>
                <a:gd name="connsiteX39" fmla="*/ 102807 w 119535"/>
                <a:gd name="connsiteY39" fmla="*/ 30643 h 192157"/>
                <a:gd name="connsiteX40" fmla="*/ 104724 w 119535"/>
                <a:gd name="connsiteY40" fmla="*/ 68947 h 192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19535" h="192157">
                  <a:moveTo>
                    <a:pt x="60633" y="0"/>
                  </a:moveTo>
                  <a:lnTo>
                    <a:pt x="59355" y="0"/>
                  </a:lnTo>
                  <a:cubicBezTo>
                    <a:pt x="29322" y="0"/>
                    <a:pt x="14626" y="12768"/>
                    <a:pt x="8236" y="24259"/>
                  </a:cubicBezTo>
                  <a:cubicBezTo>
                    <a:pt x="-710" y="39581"/>
                    <a:pt x="-2627" y="58094"/>
                    <a:pt x="3763" y="74693"/>
                  </a:cubicBezTo>
                  <a:cubicBezTo>
                    <a:pt x="24850" y="116827"/>
                    <a:pt x="29962" y="136617"/>
                    <a:pt x="30601" y="143001"/>
                  </a:cubicBezTo>
                  <a:cubicBezTo>
                    <a:pt x="29962" y="144278"/>
                    <a:pt x="29962" y="145555"/>
                    <a:pt x="29962" y="146832"/>
                  </a:cubicBezTo>
                  <a:lnTo>
                    <a:pt x="36991" y="187051"/>
                  </a:lnTo>
                  <a:cubicBezTo>
                    <a:pt x="37630" y="190243"/>
                    <a:pt x="40186" y="192158"/>
                    <a:pt x="43381" y="192158"/>
                  </a:cubicBezTo>
                  <a:lnTo>
                    <a:pt x="75969" y="192158"/>
                  </a:lnTo>
                  <a:cubicBezTo>
                    <a:pt x="79164" y="192158"/>
                    <a:pt x="81720" y="190243"/>
                    <a:pt x="82359" y="187051"/>
                  </a:cubicBezTo>
                  <a:lnTo>
                    <a:pt x="89388" y="146832"/>
                  </a:lnTo>
                  <a:cubicBezTo>
                    <a:pt x="89388" y="145555"/>
                    <a:pt x="89388" y="144916"/>
                    <a:pt x="88749" y="143640"/>
                  </a:cubicBezTo>
                  <a:cubicBezTo>
                    <a:pt x="89388" y="137894"/>
                    <a:pt x="93861" y="117465"/>
                    <a:pt x="115586" y="74693"/>
                  </a:cubicBezTo>
                  <a:cubicBezTo>
                    <a:pt x="121976" y="58094"/>
                    <a:pt x="120699" y="38942"/>
                    <a:pt x="111114" y="23621"/>
                  </a:cubicBezTo>
                  <a:cubicBezTo>
                    <a:pt x="104724" y="12768"/>
                    <a:pt x="90027" y="0"/>
                    <a:pt x="60633" y="0"/>
                  </a:cubicBezTo>
                  <a:close/>
                  <a:moveTo>
                    <a:pt x="70218" y="179390"/>
                  </a:moveTo>
                  <a:lnTo>
                    <a:pt x="48492" y="179390"/>
                  </a:lnTo>
                  <a:lnTo>
                    <a:pt x="43381" y="151939"/>
                  </a:lnTo>
                  <a:lnTo>
                    <a:pt x="75330" y="151939"/>
                  </a:lnTo>
                  <a:lnTo>
                    <a:pt x="70218" y="179390"/>
                  </a:lnTo>
                  <a:close/>
                  <a:moveTo>
                    <a:pt x="104724" y="68947"/>
                  </a:moveTo>
                  <a:cubicBezTo>
                    <a:pt x="84915" y="108528"/>
                    <a:pt x="78525" y="129595"/>
                    <a:pt x="77247" y="139171"/>
                  </a:cubicBezTo>
                  <a:lnTo>
                    <a:pt x="65745" y="139171"/>
                  </a:lnTo>
                  <a:lnTo>
                    <a:pt x="65745" y="89376"/>
                  </a:lnTo>
                  <a:lnTo>
                    <a:pt x="78525" y="79800"/>
                  </a:lnTo>
                  <a:cubicBezTo>
                    <a:pt x="81081" y="77246"/>
                    <a:pt x="81720" y="73416"/>
                    <a:pt x="79164" y="70862"/>
                  </a:cubicBezTo>
                  <a:cubicBezTo>
                    <a:pt x="77247" y="68309"/>
                    <a:pt x="73413" y="67670"/>
                    <a:pt x="70857" y="69585"/>
                  </a:cubicBezTo>
                  <a:lnTo>
                    <a:pt x="59355" y="78523"/>
                  </a:lnTo>
                  <a:lnTo>
                    <a:pt x="47853" y="69585"/>
                  </a:lnTo>
                  <a:cubicBezTo>
                    <a:pt x="45297" y="67032"/>
                    <a:pt x="41463" y="67670"/>
                    <a:pt x="38907" y="70224"/>
                  </a:cubicBezTo>
                  <a:cubicBezTo>
                    <a:pt x="36352" y="72777"/>
                    <a:pt x="36991" y="76608"/>
                    <a:pt x="39547" y="79161"/>
                  </a:cubicBezTo>
                  <a:cubicBezTo>
                    <a:pt x="39547" y="79161"/>
                    <a:pt x="40186" y="79800"/>
                    <a:pt x="40186" y="79800"/>
                  </a:cubicBezTo>
                  <a:lnTo>
                    <a:pt x="53604" y="90014"/>
                  </a:lnTo>
                  <a:lnTo>
                    <a:pt x="53604" y="139171"/>
                  </a:lnTo>
                  <a:lnTo>
                    <a:pt x="43381" y="139171"/>
                  </a:lnTo>
                  <a:cubicBezTo>
                    <a:pt x="41463" y="129595"/>
                    <a:pt x="35712" y="108528"/>
                    <a:pt x="15904" y="68947"/>
                  </a:cubicBezTo>
                  <a:cubicBezTo>
                    <a:pt x="10792" y="56179"/>
                    <a:pt x="12070" y="42134"/>
                    <a:pt x="19737" y="30643"/>
                  </a:cubicBezTo>
                  <a:cubicBezTo>
                    <a:pt x="27406" y="18513"/>
                    <a:pt x="40824" y="12768"/>
                    <a:pt x="60633" y="12768"/>
                  </a:cubicBezTo>
                  <a:lnTo>
                    <a:pt x="61912" y="12768"/>
                  </a:lnTo>
                  <a:cubicBezTo>
                    <a:pt x="81081" y="12768"/>
                    <a:pt x="95139" y="18513"/>
                    <a:pt x="102807" y="30643"/>
                  </a:cubicBezTo>
                  <a:cubicBezTo>
                    <a:pt x="107919" y="42134"/>
                    <a:pt x="109196" y="56179"/>
                    <a:pt x="104724" y="68947"/>
                  </a:cubicBezTo>
                  <a:close/>
                </a:path>
              </a:pathLst>
            </a:custGeom>
            <a:grpFill/>
            <a:ln w="6390" cap="flat">
              <a:solidFill>
                <a:schemeClr val="bg1"/>
              </a:solidFill>
              <a:prstDash val="solid"/>
              <a:miter/>
            </a:ln>
          </p:spPr>
          <p:txBody>
            <a:bodyPr rtlCol="0" anchor="ctr"/>
            <a:lstStyle/>
            <a:p>
              <a:endParaRPr lang="en-US" sz="3600" dirty="0"/>
            </a:p>
          </p:txBody>
        </p:sp>
        <p:sp>
          <p:nvSpPr>
            <p:cNvPr id="1032" name="Graphic 4">
              <a:extLst>
                <a:ext uri="{FF2B5EF4-FFF2-40B4-BE49-F238E27FC236}">
                  <a16:creationId xmlns:a16="http://schemas.microsoft.com/office/drawing/2014/main" id="{F9D07D78-48E6-77F4-8568-F9CAB66124C8}"/>
                </a:ext>
              </a:extLst>
            </p:cNvPr>
            <p:cNvSpPr/>
            <p:nvPr/>
          </p:nvSpPr>
          <p:spPr>
            <a:xfrm>
              <a:off x="9014283" y="4360422"/>
              <a:ext cx="12779" cy="52348"/>
            </a:xfrm>
            <a:custGeom>
              <a:avLst/>
              <a:gdLst>
                <a:gd name="connsiteX0" fmla="*/ 6390 w 12779"/>
                <a:gd name="connsiteY0" fmla="*/ 52348 h 52348"/>
                <a:gd name="connsiteX1" fmla="*/ 12780 w 12779"/>
                <a:gd name="connsiteY1" fmla="*/ 45964 h 52348"/>
                <a:gd name="connsiteX2" fmla="*/ 12780 w 12779"/>
                <a:gd name="connsiteY2" fmla="*/ 6384 h 52348"/>
                <a:gd name="connsiteX3" fmla="*/ 6390 w 12779"/>
                <a:gd name="connsiteY3" fmla="*/ 0 h 52348"/>
                <a:gd name="connsiteX4" fmla="*/ 0 w 12779"/>
                <a:gd name="connsiteY4" fmla="*/ 6384 h 52348"/>
                <a:gd name="connsiteX5" fmla="*/ 0 w 12779"/>
                <a:gd name="connsiteY5" fmla="*/ 45964 h 52348"/>
                <a:gd name="connsiteX6" fmla="*/ 6390 w 12779"/>
                <a:gd name="connsiteY6" fmla="*/ 52348 h 52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79" h="52348">
                  <a:moveTo>
                    <a:pt x="6390" y="52348"/>
                  </a:moveTo>
                  <a:cubicBezTo>
                    <a:pt x="10225" y="52348"/>
                    <a:pt x="12780" y="49795"/>
                    <a:pt x="12780" y="45964"/>
                  </a:cubicBezTo>
                  <a:lnTo>
                    <a:pt x="12780" y="6384"/>
                  </a:lnTo>
                  <a:cubicBezTo>
                    <a:pt x="12780" y="2553"/>
                    <a:pt x="10225" y="0"/>
                    <a:pt x="6390" y="0"/>
                  </a:cubicBezTo>
                  <a:cubicBezTo>
                    <a:pt x="2556" y="0"/>
                    <a:pt x="0" y="2553"/>
                    <a:pt x="0" y="6384"/>
                  </a:cubicBezTo>
                  <a:lnTo>
                    <a:pt x="0" y="45964"/>
                  </a:lnTo>
                  <a:cubicBezTo>
                    <a:pt x="0" y="49156"/>
                    <a:pt x="3195" y="52348"/>
                    <a:pt x="6390" y="52348"/>
                  </a:cubicBezTo>
                  <a:close/>
                </a:path>
              </a:pathLst>
            </a:custGeom>
            <a:grpFill/>
            <a:ln w="6390" cap="flat">
              <a:solidFill>
                <a:schemeClr val="bg1"/>
              </a:solidFill>
              <a:prstDash val="solid"/>
              <a:miter/>
            </a:ln>
          </p:spPr>
          <p:txBody>
            <a:bodyPr rtlCol="0" anchor="ctr"/>
            <a:lstStyle/>
            <a:p>
              <a:endParaRPr lang="en-US" sz="3600"/>
            </a:p>
          </p:txBody>
        </p:sp>
        <p:sp>
          <p:nvSpPr>
            <p:cNvPr id="1033" name="Graphic 4">
              <a:extLst>
                <a:ext uri="{FF2B5EF4-FFF2-40B4-BE49-F238E27FC236}">
                  <a16:creationId xmlns:a16="http://schemas.microsoft.com/office/drawing/2014/main" id="{7C17593A-F3C2-5ACF-F0B4-AB077BD830AF}"/>
                </a:ext>
              </a:extLst>
            </p:cNvPr>
            <p:cNvSpPr/>
            <p:nvPr/>
          </p:nvSpPr>
          <p:spPr>
            <a:xfrm>
              <a:off x="9048663" y="4370785"/>
              <a:ext cx="28092" cy="49007"/>
            </a:xfrm>
            <a:custGeom>
              <a:avLst/>
              <a:gdLst>
                <a:gd name="connsiteX0" fmla="*/ 3960 w 28092"/>
                <a:gd name="connsiteY0" fmla="*/ 48369 h 49007"/>
                <a:gd name="connsiteX1" fmla="*/ 6516 w 28092"/>
                <a:gd name="connsiteY1" fmla="*/ 49008 h 49007"/>
                <a:gd name="connsiteX2" fmla="*/ 12267 w 28092"/>
                <a:gd name="connsiteY2" fmla="*/ 45177 h 49007"/>
                <a:gd name="connsiteX3" fmla="*/ 27603 w 28092"/>
                <a:gd name="connsiteY3" fmla="*/ 8789 h 49007"/>
                <a:gd name="connsiteX4" fmla="*/ 24408 w 28092"/>
                <a:gd name="connsiteY4" fmla="*/ 489 h 49007"/>
                <a:gd name="connsiteX5" fmla="*/ 16101 w 28092"/>
                <a:gd name="connsiteY5" fmla="*/ 3681 h 49007"/>
                <a:gd name="connsiteX6" fmla="*/ 16101 w 28092"/>
                <a:gd name="connsiteY6" fmla="*/ 3681 h 49007"/>
                <a:gd name="connsiteX7" fmla="*/ 765 w 28092"/>
                <a:gd name="connsiteY7" fmla="*/ 40070 h 49007"/>
                <a:gd name="connsiteX8" fmla="*/ 3960 w 28092"/>
                <a:gd name="connsiteY8" fmla="*/ 48369 h 4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092" h="49007">
                  <a:moveTo>
                    <a:pt x="3960" y="48369"/>
                  </a:moveTo>
                  <a:cubicBezTo>
                    <a:pt x="4599" y="49008"/>
                    <a:pt x="5877" y="49008"/>
                    <a:pt x="6516" y="49008"/>
                  </a:cubicBezTo>
                  <a:cubicBezTo>
                    <a:pt x="9072" y="49008"/>
                    <a:pt x="11628" y="47731"/>
                    <a:pt x="12267" y="45177"/>
                  </a:cubicBezTo>
                  <a:lnTo>
                    <a:pt x="27603" y="8789"/>
                  </a:lnTo>
                  <a:cubicBezTo>
                    <a:pt x="28881" y="5597"/>
                    <a:pt x="27603" y="1766"/>
                    <a:pt x="24408" y="489"/>
                  </a:cubicBezTo>
                  <a:cubicBezTo>
                    <a:pt x="21213" y="-787"/>
                    <a:pt x="17379" y="489"/>
                    <a:pt x="16101" y="3681"/>
                  </a:cubicBezTo>
                  <a:lnTo>
                    <a:pt x="16101" y="3681"/>
                  </a:lnTo>
                  <a:lnTo>
                    <a:pt x="765" y="40070"/>
                  </a:lnTo>
                  <a:cubicBezTo>
                    <a:pt x="-1152" y="43262"/>
                    <a:pt x="765" y="47093"/>
                    <a:pt x="3960" y="48369"/>
                  </a:cubicBezTo>
                  <a:close/>
                </a:path>
              </a:pathLst>
            </a:custGeom>
            <a:grpFill/>
            <a:ln w="6390" cap="flat">
              <a:solidFill>
                <a:schemeClr val="bg1"/>
              </a:solidFill>
              <a:prstDash val="solid"/>
              <a:miter/>
            </a:ln>
          </p:spPr>
          <p:txBody>
            <a:bodyPr rtlCol="0" anchor="ctr"/>
            <a:lstStyle/>
            <a:p>
              <a:endParaRPr lang="en-US" sz="3600"/>
            </a:p>
          </p:txBody>
        </p:sp>
        <p:sp>
          <p:nvSpPr>
            <p:cNvPr id="1034" name="Graphic 4">
              <a:extLst>
                <a:ext uri="{FF2B5EF4-FFF2-40B4-BE49-F238E27FC236}">
                  <a16:creationId xmlns:a16="http://schemas.microsoft.com/office/drawing/2014/main" id="{42093C97-8BCA-2EDE-6379-5D95906ED084}"/>
                </a:ext>
              </a:extLst>
            </p:cNvPr>
            <p:cNvSpPr/>
            <p:nvPr/>
          </p:nvSpPr>
          <p:spPr>
            <a:xfrm>
              <a:off x="8965869" y="4370785"/>
              <a:ext cx="27817" cy="49007"/>
            </a:xfrm>
            <a:custGeom>
              <a:avLst/>
              <a:gdLst>
                <a:gd name="connsiteX0" fmla="*/ 15826 w 27817"/>
                <a:gd name="connsiteY0" fmla="*/ 45177 h 49007"/>
                <a:gd name="connsiteX1" fmla="*/ 21577 w 27817"/>
                <a:gd name="connsiteY1" fmla="*/ 49008 h 49007"/>
                <a:gd name="connsiteX2" fmla="*/ 24133 w 27817"/>
                <a:gd name="connsiteY2" fmla="*/ 48369 h 49007"/>
                <a:gd name="connsiteX3" fmla="*/ 27328 w 27817"/>
                <a:gd name="connsiteY3" fmla="*/ 40070 h 49007"/>
                <a:gd name="connsiteX4" fmla="*/ 11992 w 27817"/>
                <a:gd name="connsiteY4" fmla="*/ 3681 h 49007"/>
                <a:gd name="connsiteX5" fmla="*/ 3685 w 27817"/>
                <a:gd name="connsiteY5" fmla="*/ 489 h 49007"/>
                <a:gd name="connsiteX6" fmla="*/ 490 w 27817"/>
                <a:gd name="connsiteY6" fmla="*/ 8789 h 49007"/>
                <a:gd name="connsiteX7" fmla="*/ 490 w 27817"/>
                <a:gd name="connsiteY7" fmla="*/ 8789 h 49007"/>
                <a:gd name="connsiteX8" fmla="*/ 15826 w 27817"/>
                <a:gd name="connsiteY8" fmla="*/ 45177 h 4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817" h="49007">
                  <a:moveTo>
                    <a:pt x="15826" y="45177"/>
                  </a:moveTo>
                  <a:cubicBezTo>
                    <a:pt x="17104" y="47731"/>
                    <a:pt x="19021" y="49008"/>
                    <a:pt x="21577" y="49008"/>
                  </a:cubicBezTo>
                  <a:cubicBezTo>
                    <a:pt x="22216" y="49008"/>
                    <a:pt x="23494" y="49008"/>
                    <a:pt x="24133" y="48369"/>
                  </a:cubicBezTo>
                  <a:cubicBezTo>
                    <a:pt x="27328" y="47093"/>
                    <a:pt x="28605" y="43262"/>
                    <a:pt x="27328" y="40070"/>
                  </a:cubicBezTo>
                  <a:lnTo>
                    <a:pt x="11992" y="3681"/>
                  </a:lnTo>
                  <a:cubicBezTo>
                    <a:pt x="10714" y="489"/>
                    <a:pt x="6880" y="-787"/>
                    <a:pt x="3685" y="489"/>
                  </a:cubicBezTo>
                  <a:cubicBezTo>
                    <a:pt x="490" y="1766"/>
                    <a:pt x="-788" y="5597"/>
                    <a:pt x="490" y="8789"/>
                  </a:cubicBezTo>
                  <a:lnTo>
                    <a:pt x="490" y="8789"/>
                  </a:lnTo>
                  <a:lnTo>
                    <a:pt x="15826" y="45177"/>
                  </a:lnTo>
                  <a:close/>
                </a:path>
              </a:pathLst>
            </a:custGeom>
            <a:grpFill/>
            <a:ln w="6390" cap="flat">
              <a:solidFill>
                <a:schemeClr val="bg1"/>
              </a:solidFill>
              <a:prstDash val="solid"/>
              <a:miter/>
            </a:ln>
          </p:spPr>
          <p:txBody>
            <a:bodyPr rtlCol="0" anchor="ctr"/>
            <a:lstStyle/>
            <a:p>
              <a:endParaRPr lang="en-US" sz="3600"/>
            </a:p>
          </p:txBody>
        </p:sp>
      </p:grpSp>
      <p:sp>
        <p:nvSpPr>
          <p:cNvPr id="3" name="Text 2">
            <a:extLst>
              <a:ext uri="{FF2B5EF4-FFF2-40B4-BE49-F238E27FC236}">
                <a16:creationId xmlns:a16="http://schemas.microsoft.com/office/drawing/2014/main" id="{25417438-7992-BF04-E6FE-A8EF65EA746B}"/>
              </a:ext>
            </a:extLst>
          </p:cNvPr>
          <p:cNvSpPr/>
          <p:nvPr/>
        </p:nvSpPr>
        <p:spPr>
          <a:xfrm>
            <a:off x="1143143" y="901700"/>
            <a:ext cx="15313881" cy="1075267"/>
          </a:xfrm>
          <a:prstGeom prst="rect">
            <a:avLst/>
          </a:prstGeom>
          <a:noFill/>
          <a:ln/>
        </p:spPr>
        <p:txBody>
          <a:bodyPr wrap="square" lIns="0" tIns="0" rIns="0" bIns="0" rtlCol="0" anchor="t"/>
          <a:lstStyle/>
          <a:p>
            <a:r>
              <a:rPr lang="en-US" sz="5000" dirty="0">
                <a:solidFill>
                  <a:srgbClr val="FFFFFF">
                    <a:alpha val="100000"/>
                  </a:srgbClr>
                </a:solidFill>
                <a:latin typeface="Aptos" panose="020B0004020202020204" pitchFamily="34" charset="0"/>
                <a:ea typeface="Open Sans Regular" pitchFamily="34" charset="-122"/>
                <a:cs typeface="Open Sans Regular" pitchFamily="34" charset="-120"/>
              </a:rPr>
              <a:t>Deloitte </a:t>
            </a:r>
            <a:r>
              <a:rPr lang="en-US" sz="5000" dirty="0" err="1">
                <a:solidFill>
                  <a:srgbClr val="FFFFFF">
                    <a:alpha val="100000"/>
                  </a:srgbClr>
                </a:solidFill>
                <a:latin typeface="Aptos" panose="020B0004020202020204" pitchFamily="34" charset="0"/>
                <a:ea typeface="Open Sans Regular" pitchFamily="34" charset="-122"/>
                <a:cs typeface="Open Sans Regular" pitchFamily="34" charset="-120"/>
              </a:rPr>
              <a:t>StartUp</a:t>
            </a:r>
            <a:r>
              <a:rPr lang="en-US" sz="5000" dirty="0">
                <a:solidFill>
                  <a:srgbClr val="FFFFFF">
                    <a:alpha val="100000"/>
                  </a:srgbClr>
                </a:solidFill>
                <a:latin typeface="Aptos" panose="020B0004020202020204" pitchFamily="34" charset="0"/>
                <a:ea typeface="Open Sans Regular" pitchFamily="34" charset="-122"/>
                <a:cs typeface="Open Sans Regular" pitchFamily="34" charset="-120"/>
              </a:rPr>
              <a:t> Accelerator | </a:t>
            </a:r>
            <a:r>
              <a:rPr lang="en-US" sz="5000" dirty="0">
                <a:solidFill>
                  <a:srgbClr val="87BD27">
                    <a:alpha val="100000"/>
                  </a:srgbClr>
                </a:solidFill>
                <a:latin typeface="Aptos" panose="020B0004020202020204" pitchFamily="34" charset="0"/>
                <a:ea typeface="Open Sans Regular" pitchFamily="34" charset="-122"/>
                <a:cs typeface="Open Sans Regular" pitchFamily="34" charset="-120"/>
              </a:rPr>
              <a:t>Highlights​</a:t>
            </a:r>
            <a:endParaRPr lang="en-US" sz="5000" dirty="0">
              <a:latin typeface="Aptos" panose="020B0004020202020204" pitchFamily="34" charset="0"/>
            </a:endParaRPr>
          </a:p>
        </p:txBody>
      </p:sp>
      <p:sp>
        <p:nvSpPr>
          <p:cNvPr id="4" name="Text 0">
            <a:extLst>
              <a:ext uri="{FF2B5EF4-FFF2-40B4-BE49-F238E27FC236}">
                <a16:creationId xmlns:a16="http://schemas.microsoft.com/office/drawing/2014/main" id="{3AE69D8F-0FB3-B473-8084-66555CA5E83B}"/>
              </a:ext>
            </a:extLst>
          </p:cNvPr>
          <p:cNvSpPr/>
          <p:nvPr/>
        </p:nvSpPr>
        <p:spPr>
          <a:xfrm>
            <a:off x="17729180" y="12972145"/>
            <a:ext cx="6229631" cy="474133"/>
          </a:xfrm>
          <a:prstGeom prst="rect">
            <a:avLst/>
          </a:prstGeom>
          <a:noFill/>
          <a:ln/>
        </p:spPr>
        <p:txBody>
          <a:bodyPr wrap="square" lIns="0" tIns="0" rIns="0" bIns="0" rtlCol="0" anchor="ctr"/>
          <a:lstStyle/>
          <a:p>
            <a:pPr algn="just"/>
            <a:r>
              <a:rPr lang="en-US" sz="1400" dirty="0">
                <a:solidFill>
                  <a:schemeClr val="bg1"/>
                </a:solidFill>
                <a:latin typeface="Aptos" panose="020B0004020202020204" pitchFamily="34" charset="0"/>
                <a:ea typeface="Calibri"/>
                <a:cs typeface="Times New Roman"/>
              </a:rPr>
              <a:t>© 2026 For more information contact Deloitte Central Mediterranean    </a:t>
            </a:r>
            <a:r>
              <a:rPr lang="en-US" sz="2800" dirty="0">
                <a:solidFill>
                  <a:srgbClr val="87BD27"/>
                </a:solidFill>
                <a:latin typeface="Aptos" panose="020B0004020202020204" pitchFamily="34" charset="0"/>
                <a:ea typeface="Calibri"/>
                <a:cs typeface="Times New Roman"/>
              </a:rPr>
              <a:t>|</a:t>
            </a:r>
            <a:r>
              <a:rPr lang="en-US" sz="1400" dirty="0">
                <a:solidFill>
                  <a:schemeClr val="bg1"/>
                </a:solidFill>
                <a:latin typeface="Aptos" panose="020B0004020202020204" pitchFamily="34" charset="0"/>
                <a:ea typeface="Calibri"/>
                <a:cs typeface="Times New Roman"/>
              </a:rPr>
              <a:t>   </a:t>
            </a:r>
            <a:r>
              <a:rPr lang="en-US" sz="1400" b="1" dirty="0">
                <a:solidFill>
                  <a:schemeClr val="bg1"/>
                </a:solidFill>
                <a:latin typeface="Aptos" panose="020B0004020202020204" pitchFamily="34" charset="0"/>
                <a:ea typeface="Calibri"/>
                <a:cs typeface="Times New Roman"/>
              </a:rPr>
              <a:t>18</a:t>
            </a:r>
          </a:p>
        </p:txBody>
      </p:sp>
      <p:sp>
        <p:nvSpPr>
          <p:cNvPr id="2" name="Footer Placeholder 1">
            <a:extLst>
              <a:ext uri="{FF2B5EF4-FFF2-40B4-BE49-F238E27FC236}">
                <a16:creationId xmlns:a16="http://schemas.microsoft.com/office/drawing/2014/main" id="{761A6048-0B8F-C7ED-990B-A9EBD6F2D4B0}"/>
              </a:ext>
            </a:extLst>
          </p:cNvPr>
          <p:cNvSpPr>
            <a:spLocks noGrp="1"/>
          </p:cNvSpPr>
          <p:nvPr>
            <p:ph type="ftr" sz="quarter" idx="11"/>
          </p:nvPr>
        </p:nvSpPr>
        <p:spPr/>
        <p:txBody>
          <a:bodyPr/>
          <a:lstStyle/>
          <a:p>
            <a:r>
              <a:rPr lang="en-US"/>
              <a:t>© 2026 For more information contact Deloitte Central Mediterranean</a:t>
            </a:r>
          </a:p>
        </p:txBody>
      </p:sp>
      <p:sp>
        <p:nvSpPr>
          <p:cNvPr id="5" name="Slide Number Placeholder 4">
            <a:extLst>
              <a:ext uri="{FF2B5EF4-FFF2-40B4-BE49-F238E27FC236}">
                <a16:creationId xmlns:a16="http://schemas.microsoft.com/office/drawing/2014/main" id="{E813CA04-CBD3-0B53-D36B-ACF7428B4A2D}"/>
              </a:ext>
            </a:extLst>
          </p:cNvPr>
          <p:cNvSpPr>
            <a:spLocks noGrp="1"/>
          </p:cNvSpPr>
          <p:nvPr>
            <p:ph type="sldNum" sz="quarter" idx="12"/>
          </p:nvPr>
        </p:nvSpPr>
        <p:spPr/>
        <p:txBody>
          <a:bodyPr/>
          <a:lstStyle/>
          <a:p>
            <a:fld id="{C1FF6DA9-008F-8B48-92A6-B652298478BF}" type="slidenum">
              <a:rPr lang="en-US" smtClean="0"/>
              <a:t>18</a:t>
            </a:fld>
            <a:endParaRPr lang="en-US"/>
          </a:p>
        </p:txBody>
      </p:sp>
    </p:spTree>
    <p:extLst>
      <p:ext uri="{BB962C8B-B14F-4D97-AF65-F5344CB8AC3E}">
        <p14:creationId xmlns:p14="http://schemas.microsoft.com/office/powerpoint/2010/main" val="303257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F2FBB158-189C-E7F4-6C57-AD8315E47F6D}"/>
              </a:ext>
            </a:extLst>
          </p:cNvPr>
          <p:cNvCxnSpPr/>
          <p:nvPr/>
        </p:nvCxnSpPr>
        <p:spPr>
          <a:xfrm flipV="1">
            <a:off x="1475305" y="3604175"/>
            <a:ext cx="7165148" cy="2"/>
          </a:xfrm>
          <a:prstGeom prst="line">
            <a:avLst/>
          </a:prstGeom>
          <a:ln w="4762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B99BA494-3D0B-A7A6-A6C7-3773472B4957}"/>
              </a:ext>
            </a:extLst>
          </p:cNvPr>
          <p:cNvCxnSpPr/>
          <p:nvPr/>
        </p:nvCxnSpPr>
        <p:spPr>
          <a:xfrm>
            <a:off x="1475306" y="5407472"/>
            <a:ext cx="1436994" cy="18540"/>
          </a:xfrm>
          <a:prstGeom prst="line">
            <a:avLst/>
          </a:prstGeom>
          <a:ln w="47625">
            <a:solidFill>
              <a:srgbClr val="43B02A"/>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0131A3BA-A231-8AED-D209-EE100A52B549}"/>
              </a:ext>
            </a:extLst>
          </p:cNvPr>
          <p:cNvCxnSpPr/>
          <p:nvPr/>
        </p:nvCxnSpPr>
        <p:spPr>
          <a:xfrm>
            <a:off x="1475305" y="7192228"/>
            <a:ext cx="7165148" cy="0"/>
          </a:xfrm>
          <a:prstGeom prst="line">
            <a:avLst/>
          </a:prstGeom>
          <a:ln w="47625">
            <a:solidFill>
              <a:srgbClr val="C4D6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6AC9890-51D2-E12D-D201-69A769A9D796}"/>
              </a:ext>
            </a:extLst>
          </p:cNvPr>
          <p:cNvCxnSpPr/>
          <p:nvPr/>
        </p:nvCxnSpPr>
        <p:spPr>
          <a:xfrm flipV="1">
            <a:off x="1475306" y="8972885"/>
            <a:ext cx="1436994" cy="8914"/>
          </a:xfrm>
          <a:prstGeom prst="line">
            <a:avLst/>
          </a:prstGeom>
          <a:ln w="47625">
            <a:solidFill>
              <a:srgbClr val="62B5E5"/>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71C04A25-DE3B-60DF-AF62-EA672CCEC4AC}"/>
              </a:ext>
            </a:extLst>
          </p:cNvPr>
          <p:cNvCxnSpPr/>
          <p:nvPr/>
        </p:nvCxnSpPr>
        <p:spPr>
          <a:xfrm>
            <a:off x="1475305" y="10780282"/>
            <a:ext cx="7165148" cy="8"/>
          </a:xfrm>
          <a:prstGeom prst="line">
            <a:avLst/>
          </a:prstGeom>
          <a:ln w="47625">
            <a:solidFill>
              <a:srgbClr val="ADD9D3"/>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6D0E4F6-E972-E523-6B35-4214069AEFEE}"/>
              </a:ext>
            </a:extLst>
          </p:cNvPr>
          <p:cNvCxnSpPr>
            <a:stCxn id="52" idx="4"/>
            <a:endCxn id="1037" idx="0"/>
          </p:cNvCxnSpPr>
          <p:nvPr/>
        </p:nvCxnSpPr>
        <p:spPr>
          <a:xfrm>
            <a:off x="993741" y="4085739"/>
            <a:ext cx="0" cy="6212986"/>
          </a:xfrm>
          <a:prstGeom prst="line">
            <a:avLst/>
          </a:prstGeom>
          <a:ln w="47625">
            <a:solidFill>
              <a:schemeClr val="tx2"/>
            </a:solidFill>
          </a:ln>
          <a:effectLst/>
        </p:spPr>
        <p:style>
          <a:lnRef idx="1">
            <a:schemeClr val="accent1"/>
          </a:lnRef>
          <a:fillRef idx="0">
            <a:schemeClr val="accent1"/>
          </a:fillRef>
          <a:effectRef idx="0">
            <a:schemeClr val="accent1"/>
          </a:effectRef>
          <a:fontRef idx="minor">
            <a:schemeClr val="tx1"/>
          </a:fontRef>
        </p:style>
      </p:cxnSp>
      <p:sp>
        <p:nvSpPr>
          <p:cNvPr id="52" name="Oval 51">
            <a:extLst>
              <a:ext uri="{FF2B5EF4-FFF2-40B4-BE49-F238E27FC236}">
                <a16:creationId xmlns:a16="http://schemas.microsoft.com/office/drawing/2014/main" id="{B82C5B47-EAFA-C515-D76E-038E6E27062E}"/>
              </a:ext>
            </a:extLst>
          </p:cNvPr>
          <p:cNvSpPr/>
          <p:nvPr/>
        </p:nvSpPr>
        <p:spPr bwMode="gray">
          <a:xfrm>
            <a:off x="512177" y="3122613"/>
            <a:ext cx="963128" cy="963126"/>
          </a:xfrm>
          <a:prstGeom prst="ellipse">
            <a:avLst/>
          </a:prstGeom>
          <a:solidFill>
            <a:schemeClr val="accent5"/>
          </a:solidFill>
          <a:ln w="19050" algn="ctr">
            <a:noFill/>
            <a:miter lim="800000"/>
            <a:headEnd/>
            <a:tailEnd/>
          </a:ln>
          <a:effectLst/>
        </p:spPr>
        <p:txBody>
          <a:bodyPr wrap="square" lIns="177800" tIns="177800" rIns="177800" bIns="177800" rtlCol="0" anchor="ctr"/>
          <a:lstStyle/>
          <a:p>
            <a:pPr algn="ctr">
              <a:lnSpc>
                <a:spcPct val="106000"/>
              </a:lnSpc>
              <a:buFont typeface="Wingdings 2" pitchFamily="18" charset="2"/>
              <a:buNone/>
            </a:pPr>
            <a:endParaRPr lang="en-US" sz="3200" b="1" dirty="0">
              <a:solidFill>
                <a:schemeClr val="bg1"/>
              </a:solidFill>
            </a:endParaRPr>
          </a:p>
        </p:txBody>
      </p:sp>
      <p:sp>
        <p:nvSpPr>
          <p:cNvPr id="53" name="Freeform 974">
            <a:extLst>
              <a:ext uri="{FF2B5EF4-FFF2-40B4-BE49-F238E27FC236}">
                <a16:creationId xmlns:a16="http://schemas.microsoft.com/office/drawing/2014/main" id="{748C7CCC-914F-4CFC-8BFD-BFF7CBEFDBA3}"/>
              </a:ext>
            </a:extLst>
          </p:cNvPr>
          <p:cNvSpPr>
            <a:spLocks noChangeAspect="1" noEditPoints="1"/>
          </p:cNvSpPr>
          <p:nvPr/>
        </p:nvSpPr>
        <p:spPr bwMode="auto">
          <a:xfrm>
            <a:off x="632838" y="3243270"/>
            <a:ext cx="721810" cy="721808"/>
          </a:xfrm>
          <a:custGeom>
            <a:avLst/>
            <a:gdLst>
              <a:gd name="T0" fmla="*/ 288 w 512"/>
              <a:gd name="T1" fmla="*/ 213 h 512"/>
              <a:gd name="T2" fmla="*/ 256 w 512"/>
              <a:gd name="T3" fmla="*/ 245 h 512"/>
              <a:gd name="T4" fmla="*/ 224 w 512"/>
              <a:gd name="T5" fmla="*/ 213 h 512"/>
              <a:gd name="T6" fmla="*/ 256 w 512"/>
              <a:gd name="T7" fmla="*/ 181 h 512"/>
              <a:gd name="T8" fmla="*/ 288 w 512"/>
              <a:gd name="T9" fmla="*/ 213 h 512"/>
              <a:gd name="T10" fmla="*/ 351 w 512"/>
              <a:gd name="T11" fmla="*/ 213 h 512"/>
              <a:gd name="T12" fmla="*/ 339 w 512"/>
              <a:gd name="T13" fmla="*/ 260 h 512"/>
              <a:gd name="T14" fmla="*/ 256 w 512"/>
              <a:gd name="T15" fmla="*/ 386 h 512"/>
              <a:gd name="T16" fmla="*/ 173 w 512"/>
              <a:gd name="T17" fmla="*/ 261 h 512"/>
              <a:gd name="T18" fmla="*/ 160 w 512"/>
              <a:gd name="T19" fmla="*/ 213 h 512"/>
              <a:gd name="T20" fmla="*/ 255 w 512"/>
              <a:gd name="T21" fmla="*/ 117 h 512"/>
              <a:gd name="T22" fmla="*/ 256 w 512"/>
              <a:gd name="T23" fmla="*/ 117 h 512"/>
              <a:gd name="T24" fmla="*/ 256 w 512"/>
              <a:gd name="T25" fmla="*/ 117 h 512"/>
              <a:gd name="T26" fmla="*/ 351 w 512"/>
              <a:gd name="T27" fmla="*/ 213 h 512"/>
              <a:gd name="T28" fmla="*/ 309 w 512"/>
              <a:gd name="T29" fmla="*/ 213 h 512"/>
              <a:gd name="T30" fmla="*/ 256 w 512"/>
              <a:gd name="T31" fmla="*/ 160 h 512"/>
              <a:gd name="T32" fmla="*/ 202 w 512"/>
              <a:gd name="T33" fmla="*/ 213 h 512"/>
              <a:gd name="T34" fmla="*/ 256 w 512"/>
              <a:gd name="T35" fmla="*/ 266 h 512"/>
              <a:gd name="T36" fmla="*/ 309 w 512"/>
              <a:gd name="T37" fmla="*/ 213 h 512"/>
              <a:gd name="T38" fmla="*/ 512 w 512"/>
              <a:gd name="T39" fmla="*/ 256 h 512"/>
              <a:gd name="T40" fmla="*/ 256 w 512"/>
              <a:gd name="T41" fmla="*/ 512 h 512"/>
              <a:gd name="T42" fmla="*/ 0 w 512"/>
              <a:gd name="T43" fmla="*/ 256 h 512"/>
              <a:gd name="T44" fmla="*/ 256 w 512"/>
              <a:gd name="T45" fmla="*/ 0 h 512"/>
              <a:gd name="T46" fmla="*/ 512 w 512"/>
              <a:gd name="T47" fmla="*/ 256 h 512"/>
              <a:gd name="T48" fmla="*/ 373 w 512"/>
              <a:gd name="T49" fmla="*/ 213 h 512"/>
              <a:gd name="T50" fmla="*/ 256 w 512"/>
              <a:gd name="T51" fmla="*/ 96 h 512"/>
              <a:gd name="T52" fmla="*/ 256 w 512"/>
              <a:gd name="T53" fmla="*/ 96 h 512"/>
              <a:gd name="T54" fmla="*/ 255 w 512"/>
              <a:gd name="T55" fmla="*/ 96 h 512"/>
              <a:gd name="T56" fmla="*/ 138 w 512"/>
              <a:gd name="T57" fmla="*/ 213 h 512"/>
              <a:gd name="T58" fmla="*/ 155 w 512"/>
              <a:gd name="T59" fmla="*/ 272 h 512"/>
              <a:gd name="T60" fmla="*/ 247 w 512"/>
              <a:gd name="T61" fmla="*/ 411 h 512"/>
              <a:gd name="T62" fmla="*/ 255 w 512"/>
              <a:gd name="T63" fmla="*/ 416 h 512"/>
              <a:gd name="T64" fmla="*/ 256 w 512"/>
              <a:gd name="T65" fmla="*/ 416 h 512"/>
              <a:gd name="T66" fmla="*/ 256 w 512"/>
              <a:gd name="T67" fmla="*/ 416 h 512"/>
              <a:gd name="T68" fmla="*/ 265 w 512"/>
              <a:gd name="T69" fmla="*/ 411 h 512"/>
              <a:gd name="T70" fmla="*/ 357 w 512"/>
              <a:gd name="T71" fmla="*/ 272 h 512"/>
              <a:gd name="T72" fmla="*/ 373 w 512"/>
              <a:gd name="T73" fmla="*/ 213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12" h="512">
                <a:moveTo>
                  <a:pt x="288" y="213"/>
                </a:moveTo>
                <a:cubicBezTo>
                  <a:pt x="288" y="231"/>
                  <a:pt x="273" y="245"/>
                  <a:pt x="256" y="245"/>
                </a:cubicBezTo>
                <a:cubicBezTo>
                  <a:pt x="238" y="245"/>
                  <a:pt x="224" y="231"/>
                  <a:pt x="224" y="213"/>
                </a:cubicBezTo>
                <a:cubicBezTo>
                  <a:pt x="224" y="195"/>
                  <a:pt x="238" y="181"/>
                  <a:pt x="256" y="181"/>
                </a:cubicBezTo>
                <a:cubicBezTo>
                  <a:pt x="273" y="181"/>
                  <a:pt x="288" y="195"/>
                  <a:pt x="288" y="213"/>
                </a:cubicBezTo>
                <a:close/>
                <a:moveTo>
                  <a:pt x="351" y="213"/>
                </a:moveTo>
                <a:cubicBezTo>
                  <a:pt x="351" y="231"/>
                  <a:pt x="348" y="245"/>
                  <a:pt x="339" y="260"/>
                </a:cubicBezTo>
                <a:cubicBezTo>
                  <a:pt x="256" y="386"/>
                  <a:pt x="256" y="386"/>
                  <a:pt x="256" y="386"/>
                </a:cubicBezTo>
                <a:cubicBezTo>
                  <a:pt x="173" y="261"/>
                  <a:pt x="173" y="261"/>
                  <a:pt x="173" y="261"/>
                </a:cubicBezTo>
                <a:cubicBezTo>
                  <a:pt x="163" y="245"/>
                  <a:pt x="160" y="231"/>
                  <a:pt x="160" y="213"/>
                </a:cubicBezTo>
                <a:cubicBezTo>
                  <a:pt x="160" y="160"/>
                  <a:pt x="203" y="117"/>
                  <a:pt x="255" y="117"/>
                </a:cubicBezTo>
                <a:cubicBezTo>
                  <a:pt x="255" y="117"/>
                  <a:pt x="256" y="117"/>
                  <a:pt x="256" y="117"/>
                </a:cubicBezTo>
                <a:cubicBezTo>
                  <a:pt x="256" y="117"/>
                  <a:pt x="256" y="117"/>
                  <a:pt x="256" y="117"/>
                </a:cubicBezTo>
                <a:cubicBezTo>
                  <a:pt x="308" y="117"/>
                  <a:pt x="351" y="160"/>
                  <a:pt x="351" y="213"/>
                </a:cubicBezTo>
                <a:close/>
                <a:moveTo>
                  <a:pt x="309" y="213"/>
                </a:moveTo>
                <a:cubicBezTo>
                  <a:pt x="309" y="184"/>
                  <a:pt x="285" y="160"/>
                  <a:pt x="256" y="160"/>
                </a:cubicBezTo>
                <a:cubicBezTo>
                  <a:pt x="226" y="160"/>
                  <a:pt x="202" y="184"/>
                  <a:pt x="202" y="213"/>
                </a:cubicBezTo>
                <a:cubicBezTo>
                  <a:pt x="202" y="242"/>
                  <a:pt x="226" y="266"/>
                  <a:pt x="256" y="266"/>
                </a:cubicBezTo>
                <a:cubicBezTo>
                  <a:pt x="285" y="266"/>
                  <a:pt x="309" y="242"/>
                  <a:pt x="309" y="213"/>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373" y="213"/>
                </a:moveTo>
                <a:cubicBezTo>
                  <a:pt x="373" y="148"/>
                  <a:pt x="320" y="96"/>
                  <a:pt x="256" y="96"/>
                </a:cubicBezTo>
                <a:cubicBezTo>
                  <a:pt x="256" y="96"/>
                  <a:pt x="256" y="96"/>
                  <a:pt x="256" y="96"/>
                </a:cubicBezTo>
                <a:cubicBezTo>
                  <a:pt x="256" y="96"/>
                  <a:pt x="255" y="96"/>
                  <a:pt x="255" y="96"/>
                </a:cubicBezTo>
                <a:cubicBezTo>
                  <a:pt x="191" y="96"/>
                  <a:pt x="138" y="148"/>
                  <a:pt x="138" y="213"/>
                </a:cubicBezTo>
                <a:cubicBezTo>
                  <a:pt x="138" y="235"/>
                  <a:pt x="143" y="252"/>
                  <a:pt x="155" y="272"/>
                </a:cubicBezTo>
                <a:cubicBezTo>
                  <a:pt x="247" y="411"/>
                  <a:pt x="247" y="411"/>
                  <a:pt x="247" y="411"/>
                </a:cubicBezTo>
                <a:cubicBezTo>
                  <a:pt x="249" y="414"/>
                  <a:pt x="252" y="416"/>
                  <a:pt x="255" y="416"/>
                </a:cubicBezTo>
                <a:cubicBezTo>
                  <a:pt x="255" y="416"/>
                  <a:pt x="256" y="416"/>
                  <a:pt x="256" y="416"/>
                </a:cubicBezTo>
                <a:cubicBezTo>
                  <a:pt x="256" y="416"/>
                  <a:pt x="256" y="416"/>
                  <a:pt x="256" y="416"/>
                </a:cubicBezTo>
                <a:cubicBezTo>
                  <a:pt x="259" y="416"/>
                  <a:pt x="263" y="414"/>
                  <a:pt x="265" y="411"/>
                </a:cubicBezTo>
                <a:cubicBezTo>
                  <a:pt x="357" y="272"/>
                  <a:pt x="357" y="272"/>
                  <a:pt x="357" y="272"/>
                </a:cubicBezTo>
                <a:cubicBezTo>
                  <a:pt x="368" y="252"/>
                  <a:pt x="373" y="235"/>
                  <a:pt x="373" y="213"/>
                </a:cubicBezTo>
                <a:close/>
              </a:path>
            </a:pathLst>
          </a:custGeom>
          <a:solidFill>
            <a:schemeClr val="tx1"/>
          </a:solidFill>
          <a:ln>
            <a:noFill/>
          </a:ln>
          <a:effectLst/>
        </p:spPr>
        <p:txBody>
          <a:bodyPr vert="horz" wrap="square" lIns="182880" tIns="91440" rIns="182880" bIns="91440" numCol="1" anchor="t" anchorCtr="0" compatLnSpc="1">
            <a:prstTxWarp prst="textNoShape">
              <a:avLst/>
            </a:prstTxWarp>
          </a:bodyPr>
          <a:lstStyle/>
          <a:p>
            <a:endParaRPr lang="en-GB" sz="3600"/>
          </a:p>
        </p:txBody>
      </p:sp>
      <p:sp>
        <p:nvSpPr>
          <p:cNvPr id="54" name="Oval 53">
            <a:extLst>
              <a:ext uri="{FF2B5EF4-FFF2-40B4-BE49-F238E27FC236}">
                <a16:creationId xmlns:a16="http://schemas.microsoft.com/office/drawing/2014/main" id="{9E1EA64C-41DD-B976-74D0-69A27F740057}"/>
              </a:ext>
            </a:extLst>
          </p:cNvPr>
          <p:cNvSpPr/>
          <p:nvPr/>
        </p:nvSpPr>
        <p:spPr bwMode="gray">
          <a:xfrm>
            <a:off x="512177" y="4935181"/>
            <a:ext cx="963128" cy="963126"/>
          </a:xfrm>
          <a:prstGeom prst="ellipse">
            <a:avLst/>
          </a:prstGeom>
          <a:solidFill>
            <a:srgbClr val="43B02A"/>
          </a:solidFill>
          <a:ln w="19050" algn="ctr">
            <a:noFill/>
            <a:miter lim="800000"/>
            <a:headEnd/>
            <a:tailEnd/>
          </a:ln>
          <a:effectLst/>
        </p:spPr>
        <p:txBody>
          <a:bodyPr wrap="square" lIns="177800" tIns="177800" rIns="177800" bIns="177800" rtlCol="0" anchor="ctr"/>
          <a:lstStyle/>
          <a:p>
            <a:pPr algn="ctr">
              <a:lnSpc>
                <a:spcPct val="106000"/>
              </a:lnSpc>
              <a:buFont typeface="Wingdings 2" pitchFamily="18" charset="2"/>
              <a:buNone/>
            </a:pPr>
            <a:endParaRPr lang="en-US" sz="3200" b="1" dirty="0">
              <a:solidFill>
                <a:schemeClr val="bg1"/>
              </a:solidFill>
            </a:endParaRPr>
          </a:p>
        </p:txBody>
      </p:sp>
      <p:sp>
        <p:nvSpPr>
          <p:cNvPr id="1024" name="Freeform 974">
            <a:extLst>
              <a:ext uri="{FF2B5EF4-FFF2-40B4-BE49-F238E27FC236}">
                <a16:creationId xmlns:a16="http://schemas.microsoft.com/office/drawing/2014/main" id="{93C28DA1-1F7A-6130-C19A-EBF8517F679D}"/>
              </a:ext>
            </a:extLst>
          </p:cNvPr>
          <p:cNvSpPr>
            <a:spLocks noChangeAspect="1" noEditPoints="1"/>
          </p:cNvSpPr>
          <p:nvPr/>
        </p:nvSpPr>
        <p:spPr bwMode="auto">
          <a:xfrm>
            <a:off x="632838" y="5055840"/>
            <a:ext cx="721810" cy="721808"/>
          </a:xfrm>
          <a:custGeom>
            <a:avLst/>
            <a:gdLst>
              <a:gd name="T0" fmla="*/ 288 w 512"/>
              <a:gd name="T1" fmla="*/ 213 h 512"/>
              <a:gd name="T2" fmla="*/ 256 w 512"/>
              <a:gd name="T3" fmla="*/ 245 h 512"/>
              <a:gd name="T4" fmla="*/ 224 w 512"/>
              <a:gd name="T5" fmla="*/ 213 h 512"/>
              <a:gd name="T6" fmla="*/ 256 w 512"/>
              <a:gd name="T7" fmla="*/ 181 h 512"/>
              <a:gd name="T8" fmla="*/ 288 w 512"/>
              <a:gd name="T9" fmla="*/ 213 h 512"/>
              <a:gd name="T10" fmla="*/ 351 w 512"/>
              <a:gd name="T11" fmla="*/ 213 h 512"/>
              <a:gd name="T12" fmla="*/ 339 w 512"/>
              <a:gd name="T13" fmla="*/ 260 h 512"/>
              <a:gd name="T14" fmla="*/ 256 w 512"/>
              <a:gd name="T15" fmla="*/ 386 h 512"/>
              <a:gd name="T16" fmla="*/ 173 w 512"/>
              <a:gd name="T17" fmla="*/ 261 h 512"/>
              <a:gd name="T18" fmla="*/ 160 w 512"/>
              <a:gd name="T19" fmla="*/ 213 h 512"/>
              <a:gd name="T20" fmla="*/ 255 w 512"/>
              <a:gd name="T21" fmla="*/ 117 h 512"/>
              <a:gd name="T22" fmla="*/ 256 w 512"/>
              <a:gd name="T23" fmla="*/ 117 h 512"/>
              <a:gd name="T24" fmla="*/ 256 w 512"/>
              <a:gd name="T25" fmla="*/ 117 h 512"/>
              <a:gd name="T26" fmla="*/ 351 w 512"/>
              <a:gd name="T27" fmla="*/ 213 h 512"/>
              <a:gd name="T28" fmla="*/ 309 w 512"/>
              <a:gd name="T29" fmla="*/ 213 h 512"/>
              <a:gd name="T30" fmla="*/ 256 w 512"/>
              <a:gd name="T31" fmla="*/ 160 h 512"/>
              <a:gd name="T32" fmla="*/ 202 w 512"/>
              <a:gd name="T33" fmla="*/ 213 h 512"/>
              <a:gd name="T34" fmla="*/ 256 w 512"/>
              <a:gd name="T35" fmla="*/ 266 h 512"/>
              <a:gd name="T36" fmla="*/ 309 w 512"/>
              <a:gd name="T37" fmla="*/ 213 h 512"/>
              <a:gd name="T38" fmla="*/ 512 w 512"/>
              <a:gd name="T39" fmla="*/ 256 h 512"/>
              <a:gd name="T40" fmla="*/ 256 w 512"/>
              <a:gd name="T41" fmla="*/ 512 h 512"/>
              <a:gd name="T42" fmla="*/ 0 w 512"/>
              <a:gd name="T43" fmla="*/ 256 h 512"/>
              <a:gd name="T44" fmla="*/ 256 w 512"/>
              <a:gd name="T45" fmla="*/ 0 h 512"/>
              <a:gd name="T46" fmla="*/ 512 w 512"/>
              <a:gd name="T47" fmla="*/ 256 h 512"/>
              <a:gd name="T48" fmla="*/ 373 w 512"/>
              <a:gd name="T49" fmla="*/ 213 h 512"/>
              <a:gd name="T50" fmla="*/ 256 w 512"/>
              <a:gd name="T51" fmla="*/ 96 h 512"/>
              <a:gd name="T52" fmla="*/ 256 w 512"/>
              <a:gd name="T53" fmla="*/ 96 h 512"/>
              <a:gd name="T54" fmla="*/ 255 w 512"/>
              <a:gd name="T55" fmla="*/ 96 h 512"/>
              <a:gd name="T56" fmla="*/ 138 w 512"/>
              <a:gd name="T57" fmla="*/ 213 h 512"/>
              <a:gd name="T58" fmla="*/ 155 w 512"/>
              <a:gd name="T59" fmla="*/ 272 h 512"/>
              <a:gd name="T60" fmla="*/ 247 w 512"/>
              <a:gd name="T61" fmla="*/ 411 h 512"/>
              <a:gd name="T62" fmla="*/ 255 w 512"/>
              <a:gd name="T63" fmla="*/ 416 h 512"/>
              <a:gd name="T64" fmla="*/ 256 w 512"/>
              <a:gd name="T65" fmla="*/ 416 h 512"/>
              <a:gd name="T66" fmla="*/ 256 w 512"/>
              <a:gd name="T67" fmla="*/ 416 h 512"/>
              <a:gd name="T68" fmla="*/ 265 w 512"/>
              <a:gd name="T69" fmla="*/ 411 h 512"/>
              <a:gd name="T70" fmla="*/ 357 w 512"/>
              <a:gd name="T71" fmla="*/ 272 h 512"/>
              <a:gd name="T72" fmla="*/ 373 w 512"/>
              <a:gd name="T73" fmla="*/ 213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12" h="512">
                <a:moveTo>
                  <a:pt x="288" y="213"/>
                </a:moveTo>
                <a:cubicBezTo>
                  <a:pt x="288" y="231"/>
                  <a:pt x="273" y="245"/>
                  <a:pt x="256" y="245"/>
                </a:cubicBezTo>
                <a:cubicBezTo>
                  <a:pt x="238" y="245"/>
                  <a:pt x="224" y="231"/>
                  <a:pt x="224" y="213"/>
                </a:cubicBezTo>
                <a:cubicBezTo>
                  <a:pt x="224" y="195"/>
                  <a:pt x="238" y="181"/>
                  <a:pt x="256" y="181"/>
                </a:cubicBezTo>
                <a:cubicBezTo>
                  <a:pt x="273" y="181"/>
                  <a:pt x="288" y="195"/>
                  <a:pt x="288" y="213"/>
                </a:cubicBezTo>
                <a:close/>
                <a:moveTo>
                  <a:pt x="351" y="213"/>
                </a:moveTo>
                <a:cubicBezTo>
                  <a:pt x="351" y="231"/>
                  <a:pt x="348" y="245"/>
                  <a:pt x="339" y="260"/>
                </a:cubicBezTo>
                <a:cubicBezTo>
                  <a:pt x="256" y="386"/>
                  <a:pt x="256" y="386"/>
                  <a:pt x="256" y="386"/>
                </a:cubicBezTo>
                <a:cubicBezTo>
                  <a:pt x="173" y="261"/>
                  <a:pt x="173" y="261"/>
                  <a:pt x="173" y="261"/>
                </a:cubicBezTo>
                <a:cubicBezTo>
                  <a:pt x="163" y="245"/>
                  <a:pt x="160" y="231"/>
                  <a:pt x="160" y="213"/>
                </a:cubicBezTo>
                <a:cubicBezTo>
                  <a:pt x="160" y="160"/>
                  <a:pt x="203" y="117"/>
                  <a:pt x="255" y="117"/>
                </a:cubicBezTo>
                <a:cubicBezTo>
                  <a:pt x="255" y="117"/>
                  <a:pt x="256" y="117"/>
                  <a:pt x="256" y="117"/>
                </a:cubicBezTo>
                <a:cubicBezTo>
                  <a:pt x="256" y="117"/>
                  <a:pt x="256" y="117"/>
                  <a:pt x="256" y="117"/>
                </a:cubicBezTo>
                <a:cubicBezTo>
                  <a:pt x="308" y="117"/>
                  <a:pt x="351" y="160"/>
                  <a:pt x="351" y="213"/>
                </a:cubicBezTo>
                <a:close/>
                <a:moveTo>
                  <a:pt x="309" y="213"/>
                </a:moveTo>
                <a:cubicBezTo>
                  <a:pt x="309" y="184"/>
                  <a:pt x="285" y="160"/>
                  <a:pt x="256" y="160"/>
                </a:cubicBezTo>
                <a:cubicBezTo>
                  <a:pt x="226" y="160"/>
                  <a:pt x="202" y="184"/>
                  <a:pt x="202" y="213"/>
                </a:cubicBezTo>
                <a:cubicBezTo>
                  <a:pt x="202" y="242"/>
                  <a:pt x="226" y="266"/>
                  <a:pt x="256" y="266"/>
                </a:cubicBezTo>
                <a:cubicBezTo>
                  <a:pt x="285" y="266"/>
                  <a:pt x="309" y="242"/>
                  <a:pt x="309" y="213"/>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373" y="213"/>
                </a:moveTo>
                <a:cubicBezTo>
                  <a:pt x="373" y="148"/>
                  <a:pt x="320" y="96"/>
                  <a:pt x="256" y="96"/>
                </a:cubicBezTo>
                <a:cubicBezTo>
                  <a:pt x="256" y="96"/>
                  <a:pt x="256" y="96"/>
                  <a:pt x="256" y="96"/>
                </a:cubicBezTo>
                <a:cubicBezTo>
                  <a:pt x="256" y="96"/>
                  <a:pt x="255" y="96"/>
                  <a:pt x="255" y="96"/>
                </a:cubicBezTo>
                <a:cubicBezTo>
                  <a:pt x="191" y="96"/>
                  <a:pt x="138" y="148"/>
                  <a:pt x="138" y="213"/>
                </a:cubicBezTo>
                <a:cubicBezTo>
                  <a:pt x="138" y="235"/>
                  <a:pt x="143" y="252"/>
                  <a:pt x="155" y="272"/>
                </a:cubicBezTo>
                <a:cubicBezTo>
                  <a:pt x="247" y="411"/>
                  <a:pt x="247" y="411"/>
                  <a:pt x="247" y="411"/>
                </a:cubicBezTo>
                <a:cubicBezTo>
                  <a:pt x="249" y="414"/>
                  <a:pt x="252" y="416"/>
                  <a:pt x="255" y="416"/>
                </a:cubicBezTo>
                <a:cubicBezTo>
                  <a:pt x="255" y="416"/>
                  <a:pt x="256" y="416"/>
                  <a:pt x="256" y="416"/>
                </a:cubicBezTo>
                <a:cubicBezTo>
                  <a:pt x="256" y="416"/>
                  <a:pt x="256" y="416"/>
                  <a:pt x="256" y="416"/>
                </a:cubicBezTo>
                <a:cubicBezTo>
                  <a:pt x="259" y="416"/>
                  <a:pt x="263" y="414"/>
                  <a:pt x="265" y="411"/>
                </a:cubicBezTo>
                <a:cubicBezTo>
                  <a:pt x="357" y="272"/>
                  <a:pt x="357" y="272"/>
                  <a:pt x="357" y="272"/>
                </a:cubicBezTo>
                <a:cubicBezTo>
                  <a:pt x="368" y="252"/>
                  <a:pt x="373" y="235"/>
                  <a:pt x="373" y="213"/>
                </a:cubicBezTo>
                <a:close/>
              </a:path>
            </a:pathLst>
          </a:custGeom>
          <a:solidFill>
            <a:schemeClr val="tx1"/>
          </a:solidFill>
          <a:ln>
            <a:noFill/>
          </a:ln>
          <a:effectLst/>
        </p:spPr>
        <p:txBody>
          <a:bodyPr vert="horz" wrap="square" lIns="182880" tIns="91440" rIns="182880" bIns="91440" numCol="1" anchor="t" anchorCtr="0" compatLnSpc="1">
            <a:prstTxWarp prst="textNoShape">
              <a:avLst/>
            </a:prstTxWarp>
          </a:bodyPr>
          <a:lstStyle/>
          <a:p>
            <a:endParaRPr lang="en-GB" sz="3600"/>
          </a:p>
        </p:txBody>
      </p:sp>
      <p:sp>
        <p:nvSpPr>
          <p:cNvPr id="1025" name="Oval 1024">
            <a:extLst>
              <a:ext uri="{FF2B5EF4-FFF2-40B4-BE49-F238E27FC236}">
                <a16:creationId xmlns:a16="http://schemas.microsoft.com/office/drawing/2014/main" id="{296874CD-B6B7-33D8-480D-B1ED24B83D43}"/>
              </a:ext>
            </a:extLst>
          </p:cNvPr>
          <p:cNvSpPr/>
          <p:nvPr/>
        </p:nvSpPr>
        <p:spPr bwMode="gray">
          <a:xfrm>
            <a:off x="512177" y="6710667"/>
            <a:ext cx="963128" cy="963126"/>
          </a:xfrm>
          <a:prstGeom prst="ellipse">
            <a:avLst/>
          </a:prstGeom>
          <a:solidFill>
            <a:srgbClr val="C4D600"/>
          </a:solidFill>
          <a:ln w="19050" algn="ctr">
            <a:noFill/>
            <a:miter lim="800000"/>
            <a:headEnd/>
            <a:tailEnd/>
          </a:ln>
          <a:effectLst/>
        </p:spPr>
        <p:txBody>
          <a:bodyPr wrap="square" lIns="177800" tIns="177800" rIns="177800" bIns="177800" rtlCol="0" anchor="ctr"/>
          <a:lstStyle/>
          <a:p>
            <a:pPr algn="ctr">
              <a:lnSpc>
                <a:spcPct val="106000"/>
              </a:lnSpc>
              <a:buFont typeface="Wingdings 2" pitchFamily="18" charset="2"/>
              <a:buNone/>
            </a:pPr>
            <a:endParaRPr lang="en-US" sz="3200" b="1" dirty="0">
              <a:solidFill>
                <a:schemeClr val="bg1"/>
              </a:solidFill>
            </a:endParaRPr>
          </a:p>
        </p:txBody>
      </p:sp>
      <p:sp>
        <p:nvSpPr>
          <p:cNvPr id="1026" name="Freeform 974">
            <a:extLst>
              <a:ext uri="{FF2B5EF4-FFF2-40B4-BE49-F238E27FC236}">
                <a16:creationId xmlns:a16="http://schemas.microsoft.com/office/drawing/2014/main" id="{9D330682-BACA-8EB6-5848-A08D789C3BF9}"/>
              </a:ext>
            </a:extLst>
          </p:cNvPr>
          <p:cNvSpPr>
            <a:spLocks noChangeAspect="1" noEditPoints="1"/>
          </p:cNvSpPr>
          <p:nvPr/>
        </p:nvSpPr>
        <p:spPr bwMode="auto">
          <a:xfrm>
            <a:off x="632838" y="6831326"/>
            <a:ext cx="721810" cy="721808"/>
          </a:xfrm>
          <a:custGeom>
            <a:avLst/>
            <a:gdLst>
              <a:gd name="T0" fmla="*/ 288 w 512"/>
              <a:gd name="T1" fmla="*/ 213 h 512"/>
              <a:gd name="T2" fmla="*/ 256 w 512"/>
              <a:gd name="T3" fmla="*/ 245 h 512"/>
              <a:gd name="T4" fmla="*/ 224 w 512"/>
              <a:gd name="T5" fmla="*/ 213 h 512"/>
              <a:gd name="T6" fmla="*/ 256 w 512"/>
              <a:gd name="T7" fmla="*/ 181 h 512"/>
              <a:gd name="T8" fmla="*/ 288 w 512"/>
              <a:gd name="T9" fmla="*/ 213 h 512"/>
              <a:gd name="T10" fmla="*/ 351 w 512"/>
              <a:gd name="T11" fmla="*/ 213 h 512"/>
              <a:gd name="T12" fmla="*/ 339 w 512"/>
              <a:gd name="T13" fmla="*/ 260 h 512"/>
              <a:gd name="T14" fmla="*/ 256 w 512"/>
              <a:gd name="T15" fmla="*/ 386 h 512"/>
              <a:gd name="T16" fmla="*/ 173 w 512"/>
              <a:gd name="T17" fmla="*/ 261 h 512"/>
              <a:gd name="T18" fmla="*/ 160 w 512"/>
              <a:gd name="T19" fmla="*/ 213 h 512"/>
              <a:gd name="T20" fmla="*/ 255 w 512"/>
              <a:gd name="T21" fmla="*/ 117 h 512"/>
              <a:gd name="T22" fmla="*/ 256 w 512"/>
              <a:gd name="T23" fmla="*/ 117 h 512"/>
              <a:gd name="T24" fmla="*/ 256 w 512"/>
              <a:gd name="T25" fmla="*/ 117 h 512"/>
              <a:gd name="T26" fmla="*/ 351 w 512"/>
              <a:gd name="T27" fmla="*/ 213 h 512"/>
              <a:gd name="T28" fmla="*/ 309 w 512"/>
              <a:gd name="T29" fmla="*/ 213 h 512"/>
              <a:gd name="T30" fmla="*/ 256 w 512"/>
              <a:gd name="T31" fmla="*/ 160 h 512"/>
              <a:gd name="T32" fmla="*/ 202 w 512"/>
              <a:gd name="T33" fmla="*/ 213 h 512"/>
              <a:gd name="T34" fmla="*/ 256 w 512"/>
              <a:gd name="T35" fmla="*/ 266 h 512"/>
              <a:gd name="T36" fmla="*/ 309 w 512"/>
              <a:gd name="T37" fmla="*/ 213 h 512"/>
              <a:gd name="T38" fmla="*/ 512 w 512"/>
              <a:gd name="T39" fmla="*/ 256 h 512"/>
              <a:gd name="T40" fmla="*/ 256 w 512"/>
              <a:gd name="T41" fmla="*/ 512 h 512"/>
              <a:gd name="T42" fmla="*/ 0 w 512"/>
              <a:gd name="T43" fmla="*/ 256 h 512"/>
              <a:gd name="T44" fmla="*/ 256 w 512"/>
              <a:gd name="T45" fmla="*/ 0 h 512"/>
              <a:gd name="T46" fmla="*/ 512 w 512"/>
              <a:gd name="T47" fmla="*/ 256 h 512"/>
              <a:gd name="T48" fmla="*/ 373 w 512"/>
              <a:gd name="T49" fmla="*/ 213 h 512"/>
              <a:gd name="T50" fmla="*/ 256 w 512"/>
              <a:gd name="T51" fmla="*/ 96 h 512"/>
              <a:gd name="T52" fmla="*/ 256 w 512"/>
              <a:gd name="T53" fmla="*/ 96 h 512"/>
              <a:gd name="T54" fmla="*/ 255 w 512"/>
              <a:gd name="T55" fmla="*/ 96 h 512"/>
              <a:gd name="T56" fmla="*/ 138 w 512"/>
              <a:gd name="T57" fmla="*/ 213 h 512"/>
              <a:gd name="T58" fmla="*/ 155 w 512"/>
              <a:gd name="T59" fmla="*/ 272 h 512"/>
              <a:gd name="T60" fmla="*/ 247 w 512"/>
              <a:gd name="T61" fmla="*/ 411 h 512"/>
              <a:gd name="T62" fmla="*/ 255 w 512"/>
              <a:gd name="T63" fmla="*/ 416 h 512"/>
              <a:gd name="T64" fmla="*/ 256 w 512"/>
              <a:gd name="T65" fmla="*/ 416 h 512"/>
              <a:gd name="T66" fmla="*/ 256 w 512"/>
              <a:gd name="T67" fmla="*/ 416 h 512"/>
              <a:gd name="T68" fmla="*/ 265 w 512"/>
              <a:gd name="T69" fmla="*/ 411 h 512"/>
              <a:gd name="T70" fmla="*/ 357 w 512"/>
              <a:gd name="T71" fmla="*/ 272 h 512"/>
              <a:gd name="T72" fmla="*/ 373 w 512"/>
              <a:gd name="T73" fmla="*/ 213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12" h="512">
                <a:moveTo>
                  <a:pt x="288" y="213"/>
                </a:moveTo>
                <a:cubicBezTo>
                  <a:pt x="288" y="231"/>
                  <a:pt x="273" y="245"/>
                  <a:pt x="256" y="245"/>
                </a:cubicBezTo>
                <a:cubicBezTo>
                  <a:pt x="238" y="245"/>
                  <a:pt x="224" y="231"/>
                  <a:pt x="224" y="213"/>
                </a:cubicBezTo>
                <a:cubicBezTo>
                  <a:pt x="224" y="195"/>
                  <a:pt x="238" y="181"/>
                  <a:pt x="256" y="181"/>
                </a:cubicBezTo>
                <a:cubicBezTo>
                  <a:pt x="273" y="181"/>
                  <a:pt x="288" y="195"/>
                  <a:pt x="288" y="213"/>
                </a:cubicBezTo>
                <a:close/>
                <a:moveTo>
                  <a:pt x="351" y="213"/>
                </a:moveTo>
                <a:cubicBezTo>
                  <a:pt x="351" y="231"/>
                  <a:pt x="348" y="245"/>
                  <a:pt x="339" y="260"/>
                </a:cubicBezTo>
                <a:cubicBezTo>
                  <a:pt x="256" y="386"/>
                  <a:pt x="256" y="386"/>
                  <a:pt x="256" y="386"/>
                </a:cubicBezTo>
                <a:cubicBezTo>
                  <a:pt x="173" y="261"/>
                  <a:pt x="173" y="261"/>
                  <a:pt x="173" y="261"/>
                </a:cubicBezTo>
                <a:cubicBezTo>
                  <a:pt x="163" y="245"/>
                  <a:pt x="160" y="231"/>
                  <a:pt x="160" y="213"/>
                </a:cubicBezTo>
                <a:cubicBezTo>
                  <a:pt x="160" y="160"/>
                  <a:pt x="203" y="117"/>
                  <a:pt x="255" y="117"/>
                </a:cubicBezTo>
                <a:cubicBezTo>
                  <a:pt x="255" y="117"/>
                  <a:pt x="256" y="117"/>
                  <a:pt x="256" y="117"/>
                </a:cubicBezTo>
                <a:cubicBezTo>
                  <a:pt x="256" y="117"/>
                  <a:pt x="256" y="117"/>
                  <a:pt x="256" y="117"/>
                </a:cubicBezTo>
                <a:cubicBezTo>
                  <a:pt x="308" y="117"/>
                  <a:pt x="351" y="160"/>
                  <a:pt x="351" y="213"/>
                </a:cubicBezTo>
                <a:close/>
                <a:moveTo>
                  <a:pt x="309" y="213"/>
                </a:moveTo>
                <a:cubicBezTo>
                  <a:pt x="309" y="184"/>
                  <a:pt x="285" y="160"/>
                  <a:pt x="256" y="160"/>
                </a:cubicBezTo>
                <a:cubicBezTo>
                  <a:pt x="226" y="160"/>
                  <a:pt x="202" y="184"/>
                  <a:pt x="202" y="213"/>
                </a:cubicBezTo>
                <a:cubicBezTo>
                  <a:pt x="202" y="242"/>
                  <a:pt x="226" y="266"/>
                  <a:pt x="256" y="266"/>
                </a:cubicBezTo>
                <a:cubicBezTo>
                  <a:pt x="285" y="266"/>
                  <a:pt x="309" y="242"/>
                  <a:pt x="309" y="213"/>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373" y="213"/>
                </a:moveTo>
                <a:cubicBezTo>
                  <a:pt x="373" y="148"/>
                  <a:pt x="320" y="96"/>
                  <a:pt x="256" y="96"/>
                </a:cubicBezTo>
                <a:cubicBezTo>
                  <a:pt x="256" y="96"/>
                  <a:pt x="256" y="96"/>
                  <a:pt x="256" y="96"/>
                </a:cubicBezTo>
                <a:cubicBezTo>
                  <a:pt x="256" y="96"/>
                  <a:pt x="255" y="96"/>
                  <a:pt x="255" y="96"/>
                </a:cubicBezTo>
                <a:cubicBezTo>
                  <a:pt x="191" y="96"/>
                  <a:pt x="138" y="148"/>
                  <a:pt x="138" y="213"/>
                </a:cubicBezTo>
                <a:cubicBezTo>
                  <a:pt x="138" y="235"/>
                  <a:pt x="143" y="252"/>
                  <a:pt x="155" y="272"/>
                </a:cubicBezTo>
                <a:cubicBezTo>
                  <a:pt x="247" y="411"/>
                  <a:pt x="247" y="411"/>
                  <a:pt x="247" y="411"/>
                </a:cubicBezTo>
                <a:cubicBezTo>
                  <a:pt x="249" y="414"/>
                  <a:pt x="252" y="416"/>
                  <a:pt x="255" y="416"/>
                </a:cubicBezTo>
                <a:cubicBezTo>
                  <a:pt x="255" y="416"/>
                  <a:pt x="256" y="416"/>
                  <a:pt x="256" y="416"/>
                </a:cubicBezTo>
                <a:cubicBezTo>
                  <a:pt x="256" y="416"/>
                  <a:pt x="256" y="416"/>
                  <a:pt x="256" y="416"/>
                </a:cubicBezTo>
                <a:cubicBezTo>
                  <a:pt x="259" y="416"/>
                  <a:pt x="263" y="414"/>
                  <a:pt x="265" y="411"/>
                </a:cubicBezTo>
                <a:cubicBezTo>
                  <a:pt x="357" y="272"/>
                  <a:pt x="357" y="272"/>
                  <a:pt x="357" y="272"/>
                </a:cubicBezTo>
                <a:cubicBezTo>
                  <a:pt x="368" y="252"/>
                  <a:pt x="373" y="235"/>
                  <a:pt x="373" y="213"/>
                </a:cubicBezTo>
                <a:close/>
              </a:path>
            </a:pathLst>
          </a:custGeom>
          <a:solidFill>
            <a:schemeClr val="tx1"/>
          </a:solidFill>
          <a:ln>
            <a:noFill/>
          </a:ln>
          <a:effectLst/>
        </p:spPr>
        <p:txBody>
          <a:bodyPr vert="horz" wrap="square" lIns="182880" tIns="91440" rIns="182880" bIns="91440" numCol="1" anchor="t" anchorCtr="0" compatLnSpc="1">
            <a:prstTxWarp prst="textNoShape">
              <a:avLst/>
            </a:prstTxWarp>
          </a:bodyPr>
          <a:lstStyle/>
          <a:p>
            <a:endParaRPr lang="en-GB" sz="3600"/>
          </a:p>
        </p:txBody>
      </p:sp>
      <p:sp>
        <p:nvSpPr>
          <p:cNvPr id="1035" name="Oval 1034">
            <a:extLst>
              <a:ext uri="{FF2B5EF4-FFF2-40B4-BE49-F238E27FC236}">
                <a16:creationId xmlns:a16="http://schemas.microsoft.com/office/drawing/2014/main" id="{4933B08F-3D2B-9723-1C09-1B102C701457}"/>
              </a:ext>
            </a:extLst>
          </p:cNvPr>
          <p:cNvSpPr/>
          <p:nvPr/>
        </p:nvSpPr>
        <p:spPr bwMode="gray">
          <a:xfrm>
            <a:off x="512177" y="8495779"/>
            <a:ext cx="963128" cy="963126"/>
          </a:xfrm>
          <a:prstGeom prst="ellipse">
            <a:avLst/>
          </a:prstGeom>
          <a:solidFill>
            <a:srgbClr val="62B5E5"/>
          </a:solidFill>
          <a:ln w="19050" algn="ctr">
            <a:noFill/>
            <a:miter lim="800000"/>
            <a:headEnd/>
            <a:tailEnd/>
          </a:ln>
          <a:effectLst/>
        </p:spPr>
        <p:txBody>
          <a:bodyPr wrap="square" lIns="177800" tIns="177800" rIns="177800" bIns="177800" rtlCol="0" anchor="ctr"/>
          <a:lstStyle/>
          <a:p>
            <a:pPr algn="ctr">
              <a:lnSpc>
                <a:spcPct val="106000"/>
              </a:lnSpc>
              <a:buFont typeface="Wingdings 2" pitchFamily="18" charset="2"/>
              <a:buNone/>
            </a:pPr>
            <a:endParaRPr lang="en-US" sz="3200" b="1" dirty="0">
              <a:solidFill>
                <a:schemeClr val="bg1"/>
              </a:solidFill>
            </a:endParaRPr>
          </a:p>
        </p:txBody>
      </p:sp>
      <p:sp>
        <p:nvSpPr>
          <p:cNvPr id="1036" name="Freeform 974">
            <a:extLst>
              <a:ext uri="{FF2B5EF4-FFF2-40B4-BE49-F238E27FC236}">
                <a16:creationId xmlns:a16="http://schemas.microsoft.com/office/drawing/2014/main" id="{B2F016AB-38EA-B983-735A-EE97241AF796}"/>
              </a:ext>
            </a:extLst>
          </p:cNvPr>
          <p:cNvSpPr>
            <a:spLocks noChangeAspect="1" noEditPoints="1"/>
          </p:cNvSpPr>
          <p:nvPr/>
        </p:nvSpPr>
        <p:spPr bwMode="auto">
          <a:xfrm>
            <a:off x="632838" y="8616438"/>
            <a:ext cx="721810" cy="721808"/>
          </a:xfrm>
          <a:custGeom>
            <a:avLst/>
            <a:gdLst>
              <a:gd name="T0" fmla="*/ 288 w 512"/>
              <a:gd name="T1" fmla="*/ 213 h 512"/>
              <a:gd name="T2" fmla="*/ 256 w 512"/>
              <a:gd name="T3" fmla="*/ 245 h 512"/>
              <a:gd name="T4" fmla="*/ 224 w 512"/>
              <a:gd name="T5" fmla="*/ 213 h 512"/>
              <a:gd name="T6" fmla="*/ 256 w 512"/>
              <a:gd name="T7" fmla="*/ 181 h 512"/>
              <a:gd name="T8" fmla="*/ 288 w 512"/>
              <a:gd name="T9" fmla="*/ 213 h 512"/>
              <a:gd name="T10" fmla="*/ 351 w 512"/>
              <a:gd name="T11" fmla="*/ 213 h 512"/>
              <a:gd name="T12" fmla="*/ 339 w 512"/>
              <a:gd name="T13" fmla="*/ 260 h 512"/>
              <a:gd name="T14" fmla="*/ 256 w 512"/>
              <a:gd name="T15" fmla="*/ 386 h 512"/>
              <a:gd name="T16" fmla="*/ 173 w 512"/>
              <a:gd name="T17" fmla="*/ 261 h 512"/>
              <a:gd name="T18" fmla="*/ 160 w 512"/>
              <a:gd name="T19" fmla="*/ 213 h 512"/>
              <a:gd name="T20" fmla="*/ 255 w 512"/>
              <a:gd name="T21" fmla="*/ 117 h 512"/>
              <a:gd name="T22" fmla="*/ 256 w 512"/>
              <a:gd name="T23" fmla="*/ 117 h 512"/>
              <a:gd name="T24" fmla="*/ 256 w 512"/>
              <a:gd name="T25" fmla="*/ 117 h 512"/>
              <a:gd name="T26" fmla="*/ 351 w 512"/>
              <a:gd name="T27" fmla="*/ 213 h 512"/>
              <a:gd name="T28" fmla="*/ 309 w 512"/>
              <a:gd name="T29" fmla="*/ 213 h 512"/>
              <a:gd name="T30" fmla="*/ 256 w 512"/>
              <a:gd name="T31" fmla="*/ 160 h 512"/>
              <a:gd name="T32" fmla="*/ 202 w 512"/>
              <a:gd name="T33" fmla="*/ 213 h 512"/>
              <a:gd name="T34" fmla="*/ 256 w 512"/>
              <a:gd name="T35" fmla="*/ 266 h 512"/>
              <a:gd name="T36" fmla="*/ 309 w 512"/>
              <a:gd name="T37" fmla="*/ 213 h 512"/>
              <a:gd name="T38" fmla="*/ 512 w 512"/>
              <a:gd name="T39" fmla="*/ 256 h 512"/>
              <a:gd name="T40" fmla="*/ 256 w 512"/>
              <a:gd name="T41" fmla="*/ 512 h 512"/>
              <a:gd name="T42" fmla="*/ 0 w 512"/>
              <a:gd name="T43" fmla="*/ 256 h 512"/>
              <a:gd name="T44" fmla="*/ 256 w 512"/>
              <a:gd name="T45" fmla="*/ 0 h 512"/>
              <a:gd name="T46" fmla="*/ 512 w 512"/>
              <a:gd name="T47" fmla="*/ 256 h 512"/>
              <a:gd name="T48" fmla="*/ 373 w 512"/>
              <a:gd name="T49" fmla="*/ 213 h 512"/>
              <a:gd name="T50" fmla="*/ 256 w 512"/>
              <a:gd name="T51" fmla="*/ 96 h 512"/>
              <a:gd name="T52" fmla="*/ 256 w 512"/>
              <a:gd name="T53" fmla="*/ 96 h 512"/>
              <a:gd name="T54" fmla="*/ 255 w 512"/>
              <a:gd name="T55" fmla="*/ 96 h 512"/>
              <a:gd name="T56" fmla="*/ 138 w 512"/>
              <a:gd name="T57" fmla="*/ 213 h 512"/>
              <a:gd name="T58" fmla="*/ 155 w 512"/>
              <a:gd name="T59" fmla="*/ 272 h 512"/>
              <a:gd name="T60" fmla="*/ 247 w 512"/>
              <a:gd name="T61" fmla="*/ 411 h 512"/>
              <a:gd name="T62" fmla="*/ 255 w 512"/>
              <a:gd name="T63" fmla="*/ 416 h 512"/>
              <a:gd name="T64" fmla="*/ 256 w 512"/>
              <a:gd name="T65" fmla="*/ 416 h 512"/>
              <a:gd name="T66" fmla="*/ 256 w 512"/>
              <a:gd name="T67" fmla="*/ 416 h 512"/>
              <a:gd name="T68" fmla="*/ 265 w 512"/>
              <a:gd name="T69" fmla="*/ 411 h 512"/>
              <a:gd name="T70" fmla="*/ 357 w 512"/>
              <a:gd name="T71" fmla="*/ 272 h 512"/>
              <a:gd name="T72" fmla="*/ 373 w 512"/>
              <a:gd name="T73" fmla="*/ 213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12" h="512">
                <a:moveTo>
                  <a:pt x="288" y="213"/>
                </a:moveTo>
                <a:cubicBezTo>
                  <a:pt x="288" y="231"/>
                  <a:pt x="273" y="245"/>
                  <a:pt x="256" y="245"/>
                </a:cubicBezTo>
                <a:cubicBezTo>
                  <a:pt x="238" y="245"/>
                  <a:pt x="224" y="231"/>
                  <a:pt x="224" y="213"/>
                </a:cubicBezTo>
                <a:cubicBezTo>
                  <a:pt x="224" y="195"/>
                  <a:pt x="238" y="181"/>
                  <a:pt x="256" y="181"/>
                </a:cubicBezTo>
                <a:cubicBezTo>
                  <a:pt x="273" y="181"/>
                  <a:pt x="288" y="195"/>
                  <a:pt x="288" y="213"/>
                </a:cubicBezTo>
                <a:close/>
                <a:moveTo>
                  <a:pt x="351" y="213"/>
                </a:moveTo>
                <a:cubicBezTo>
                  <a:pt x="351" y="231"/>
                  <a:pt x="348" y="245"/>
                  <a:pt x="339" y="260"/>
                </a:cubicBezTo>
                <a:cubicBezTo>
                  <a:pt x="256" y="386"/>
                  <a:pt x="256" y="386"/>
                  <a:pt x="256" y="386"/>
                </a:cubicBezTo>
                <a:cubicBezTo>
                  <a:pt x="173" y="261"/>
                  <a:pt x="173" y="261"/>
                  <a:pt x="173" y="261"/>
                </a:cubicBezTo>
                <a:cubicBezTo>
                  <a:pt x="163" y="245"/>
                  <a:pt x="160" y="231"/>
                  <a:pt x="160" y="213"/>
                </a:cubicBezTo>
                <a:cubicBezTo>
                  <a:pt x="160" y="160"/>
                  <a:pt x="203" y="117"/>
                  <a:pt x="255" y="117"/>
                </a:cubicBezTo>
                <a:cubicBezTo>
                  <a:pt x="255" y="117"/>
                  <a:pt x="256" y="117"/>
                  <a:pt x="256" y="117"/>
                </a:cubicBezTo>
                <a:cubicBezTo>
                  <a:pt x="256" y="117"/>
                  <a:pt x="256" y="117"/>
                  <a:pt x="256" y="117"/>
                </a:cubicBezTo>
                <a:cubicBezTo>
                  <a:pt x="308" y="117"/>
                  <a:pt x="351" y="160"/>
                  <a:pt x="351" y="213"/>
                </a:cubicBezTo>
                <a:close/>
                <a:moveTo>
                  <a:pt x="309" y="213"/>
                </a:moveTo>
                <a:cubicBezTo>
                  <a:pt x="309" y="184"/>
                  <a:pt x="285" y="160"/>
                  <a:pt x="256" y="160"/>
                </a:cubicBezTo>
                <a:cubicBezTo>
                  <a:pt x="226" y="160"/>
                  <a:pt x="202" y="184"/>
                  <a:pt x="202" y="213"/>
                </a:cubicBezTo>
                <a:cubicBezTo>
                  <a:pt x="202" y="242"/>
                  <a:pt x="226" y="266"/>
                  <a:pt x="256" y="266"/>
                </a:cubicBezTo>
                <a:cubicBezTo>
                  <a:pt x="285" y="266"/>
                  <a:pt x="309" y="242"/>
                  <a:pt x="309" y="213"/>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373" y="213"/>
                </a:moveTo>
                <a:cubicBezTo>
                  <a:pt x="373" y="148"/>
                  <a:pt x="320" y="96"/>
                  <a:pt x="256" y="96"/>
                </a:cubicBezTo>
                <a:cubicBezTo>
                  <a:pt x="256" y="96"/>
                  <a:pt x="256" y="96"/>
                  <a:pt x="256" y="96"/>
                </a:cubicBezTo>
                <a:cubicBezTo>
                  <a:pt x="256" y="96"/>
                  <a:pt x="255" y="96"/>
                  <a:pt x="255" y="96"/>
                </a:cubicBezTo>
                <a:cubicBezTo>
                  <a:pt x="191" y="96"/>
                  <a:pt x="138" y="148"/>
                  <a:pt x="138" y="213"/>
                </a:cubicBezTo>
                <a:cubicBezTo>
                  <a:pt x="138" y="235"/>
                  <a:pt x="143" y="252"/>
                  <a:pt x="155" y="272"/>
                </a:cubicBezTo>
                <a:cubicBezTo>
                  <a:pt x="247" y="411"/>
                  <a:pt x="247" y="411"/>
                  <a:pt x="247" y="411"/>
                </a:cubicBezTo>
                <a:cubicBezTo>
                  <a:pt x="249" y="414"/>
                  <a:pt x="252" y="416"/>
                  <a:pt x="255" y="416"/>
                </a:cubicBezTo>
                <a:cubicBezTo>
                  <a:pt x="255" y="416"/>
                  <a:pt x="256" y="416"/>
                  <a:pt x="256" y="416"/>
                </a:cubicBezTo>
                <a:cubicBezTo>
                  <a:pt x="256" y="416"/>
                  <a:pt x="256" y="416"/>
                  <a:pt x="256" y="416"/>
                </a:cubicBezTo>
                <a:cubicBezTo>
                  <a:pt x="259" y="416"/>
                  <a:pt x="263" y="414"/>
                  <a:pt x="265" y="411"/>
                </a:cubicBezTo>
                <a:cubicBezTo>
                  <a:pt x="357" y="272"/>
                  <a:pt x="357" y="272"/>
                  <a:pt x="357" y="272"/>
                </a:cubicBezTo>
                <a:cubicBezTo>
                  <a:pt x="368" y="252"/>
                  <a:pt x="373" y="235"/>
                  <a:pt x="373" y="213"/>
                </a:cubicBezTo>
                <a:close/>
              </a:path>
            </a:pathLst>
          </a:custGeom>
          <a:solidFill>
            <a:schemeClr val="tx1"/>
          </a:solidFill>
          <a:ln>
            <a:noFill/>
          </a:ln>
          <a:effectLst/>
        </p:spPr>
        <p:txBody>
          <a:bodyPr vert="horz" wrap="square" lIns="182880" tIns="91440" rIns="182880" bIns="91440" numCol="1" anchor="t" anchorCtr="0" compatLnSpc="1">
            <a:prstTxWarp prst="textNoShape">
              <a:avLst/>
            </a:prstTxWarp>
          </a:bodyPr>
          <a:lstStyle/>
          <a:p>
            <a:endParaRPr lang="en-GB" sz="3600"/>
          </a:p>
        </p:txBody>
      </p:sp>
      <p:sp>
        <p:nvSpPr>
          <p:cNvPr id="1037" name="Oval 1036">
            <a:extLst>
              <a:ext uri="{FF2B5EF4-FFF2-40B4-BE49-F238E27FC236}">
                <a16:creationId xmlns:a16="http://schemas.microsoft.com/office/drawing/2014/main" id="{0905CD58-7AEE-4EB6-7AC8-3F92AC614A90}"/>
              </a:ext>
            </a:extLst>
          </p:cNvPr>
          <p:cNvSpPr/>
          <p:nvPr/>
        </p:nvSpPr>
        <p:spPr bwMode="gray">
          <a:xfrm>
            <a:off x="512177" y="10298725"/>
            <a:ext cx="963128" cy="963126"/>
          </a:xfrm>
          <a:prstGeom prst="ellipse">
            <a:avLst/>
          </a:prstGeom>
          <a:solidFill>
            <a:srgbClr val="9DD4CF"/>
          </a:solidFill>
          <a:ln w="19050" algn="ctr">
            <a:noFill/>
            <a:miter lim="800000"/>
            <a:headEnd/>
            <a:tailEnd/>
          </a:ln>
          <a:effectLst/>
        </p:spPr>
        <p:txBody>
          <a:bodyPr wrap="square" lIns="177800" tIns="177800" rIns="177800" bIns="177800" rtlCol="0" anchor="ctr"/>
          <a:lstStyle/>
          <a:p>
            <a:pPr algn="ctr">
              <a:lnSpc>
                <a:spcPct val="106000"/>
              </a:lnSpc>
              <a:buFont typeface="Wingdings 2" pitchFamily="18" charset="2"/>
              <a:buNone/>
            </a:pPr>
            <a:endParaRPr lang="en-US" sz="3200" b="1" dirty="0">
              <a:solidFill>
                <a:schemeClr val="bg1"/>
              </a:solidFill>
            </a:endParaRPr>
          </a:p>
        </p:txBody>
      </p:sp>
      <p:sp>
        <p:nvSpPr>
          <p:cNvPr id="1039" name="Freeform 974">
            <a:extLst>
              <a:ext uri="{FF2B5EF4-FFF2-40B4-BE49-F238E27FC236}">
                <a16:creationId xmlns:a16="http://schemas.microsoft.com/office/drawing/2014/main" id="{9E525C73-034C-6AF2-8C35-4B7FA847ABC7}"/>
              </a:ext>
            </a:extLst>
          </p:cNvPr>
          <p:cNvSpPr>
            <a:spLocks noChangeAspect="1" noEditPoints="1"/>
          </p:cNvSpPr>
          <p:nvPr/>
        </p:nvSpPr>
        <p:spPr bwMode="auto">
          <a:xfrm>
            <a:off x="632838" y="10419384"/>
            <a:ext cx="721810" cy="721808"/>
          </a:xfrm>
          <a:custGeom>
            <a:avLst/>
            <a:gdLst>
              <a:gd name="T0" fmla="*/ 288 w 512"/>
              <a:gd name="T1" fmla="*/ 213 h 512"/>
              <a:gd name="T2" fmla="*/ 256 w 512"/>
              <a:gd name="T3" fmla="*/ 245 h 512"/>
              <a:gd name="T4" fmla="*/ 224 w 512"/>
              <a:gd name="T5" fmla="*/ 213 h 512"/>
              <a:gd name="T6" fmla="*/ 256 w 512"/>
              <a:gd name="T7" fmla="*/ 181 h 512"/>
              <a:gd name="T8" fmla="*/ 288 w 512"/>
              <a:gd name="T9" fmla="*/ 213 h 512"/>
              <a:gd name="T10" fmla="*/ 351 w 512"/>
              <a:gd name="T11" fmla="*/ 213 h 512"/>
              <a:gd name="T12" fmla="*/ 339 w 512"/>
              <a:gd name="T13" fmla="*/ 260 h 512"/>
              <a:gd name="T14" fmla="*/ 256 w 512"/>
              <a:gd name="T15" fmla="*/ 386 h 512"/>
              <a:gd name="T16" fmla="*/ 173 w 512"/>
              <a:gd name="T17" fmla="*/ 261 h 512"/>
              <a:gd name="T18" fmla="*/ 160 w 512"/>
              <a:gd name="T19" fmla="*/ 213 h 512"/>
              <a:gd name="T20" fmla="*/ 255 w 512"/>
              <a:gd name="T21" fmla="*/ 117 h 512"/>
              <a:gd name="T22" fmla="*/ 256 w 512"/>
              <a:gd name="T23" fmla="*/ 117 h 512"/>
              <a:gd name="T24" fmla="*/ 256 w 512"/>
              <a:gd name="T25" fmla="*/ 117 h 512"/>
              <a:gd name="T26" fmla="*/ 351 w 512"/>
              <a:gd name="T27" fmla="*/ 213 h 512"/>
              <a:gd name="T28" fmla="*/ 309 w 512"/>
              <a:gd name="T29" fmla="*/ 213 h 512"/>
              <a:gd name="T30" fmla="*/ 256 w 512"/>
              <a:gd name="T31" fmla="*/ 160 h 512"/>
              <a:gd name="T32" fmla="*/ 202 w 512"/>
              <a:gd name="T33" fmla="*/ 213 h 512"/>
              <a:gd name="T34" fmla="*/ 256 w 512"/>
              <a:gd name="T35" fmla="*/ 266 h 512"/>
              <a:gd name="T36" fmla="*/ 309 w 512"/>
              <a:gd name="T37" fmla="*/ 213 h 512"/>
              <a:gd name="T38" fmla="*/ 512 w 512"/>
              <a:gd name="T39" fmla="*/ 256 h 512"/>
              <a:gd name="T40" fmla="*/ 256 w 512"/>
              <a:gd name="T41" fmla="*/ 512 h 512"/>
              <a:gd name="T42" fmla="*/ 0 w 512"/>
              <a:gd name="T43" fmla="*/ 256 h 512"/>
              <a:gd name="T44" fmla="*/ 256 w 512"/>
              <a:gd name="T45" fmla="*/ 0 h 512"/>
              <a:gd name="T46" fmla="*/ 512 w 512"/>
              <a:gd name="T47" fmla="*/ 256 h 512"/>
              <a:gd name="T48" fmla="*/ 373 w 512"/>
              <a:gd name="T49" fmla="*/ 213 h 512"/>
              <a:gd name="T50" fmla="*/ 256 w 512"/>
              <a:gd name="T51" fmla="*/ 96 h 512"/>
              <a:gd name="T52" fmla="*/ 256 w 512"/>
              <a:gd name="T53" fmla="*/ 96 h 512"/>
              <a:gd name="T54" fmla="*/ 255 w 512"/>
              <a:gd name="T55" fmla="*/ 96 h 512"/>
              <a:gd name="T56" fmla="*/ 138 w 512"/>
              <a:gd name="T57" fmla="*/ 213 h 512"/>
              <a:gd name="T58" fmla="*/ 155 w 512"/>
              <a:gd name="T59" fmla="*/ 272 h 512"/>
              <a:gd name="T60" fmla="*/ 247 w 512"/>
              <a:gd name="T61" fmla="*/ 411 h 512"/>
              <a:gd name="T62" fmla="*/ 255 w 512"/>
              <a:gd name="T63" fmla="*/ 416 h 512"/>
              <a:gd name="T64" fmla="*/ 256 w 512"/>
              <a:gd name="T65" fmla="*/ 416 h 512"/>
              <a:gd name="T66" fmla="*/ 256 w 512"/>
              <a:gd name="T67" fmla="*/ 416 h 512"/>
              <a:gd name="T68" fmla="*/ 265 w 512"/>
              <a:gd name="T69" fmla="*/ 411 h 512"/>
              <a:gd name="T70" fmla="*/ 357 w 512"/>
              <a:gd name="T71" fmla="*/ 272 h 512"/>
              <a:gd name="T72" fmla="*/ 373 w 512"/>
              <a:gd name="T73" fmla="*/ 213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12" h="512">
                <a:moveTo>
                  <a:pt x="288" y="213"/>
                </a:moveTo>
                <a:cubicBezTo>
                  <a:pt x="288" y="231"/>
                  <a:pt x="273" y="245"/>
                  <a:pt x="256" y="245"/>
                </a:cubicBezTo>
                <a:cubicBezTo>
                  <a:pt x="238" y="245"/>
                  <a:pt x="224" y="231"/>
                  <a:pt x="224" y="213"/>
                </a:cubicBezTo>
                <a:cubicBezTo>
                  <a:pt x="224" y="195"/>
                  <a:pt x="238" y="181"/>
                  <a:pt x="256" y="181"/>
                </a:cubicBezTo>
                <a:cubicBezTo>
                  <a:pt x="273" y="181"/>
                  <a:pt x="288" y="195"/>
                  <a:pt x="288" y="213"/>
                </a:cubicBezTo>
                <a:close/>
                <a:moveTo>
                  <a:pt x="351" y="213"/>
                </a:moveTo>
                <a:cubicBezTo>
                  <a:pt x="351" y="231"/>
                  <a:pt x="348" y="245"/>
                  <a:pt x="339" y="260"/>
                </a:cubicBezTo>
                <a:cubicBezTo>
                  <a:pt x="256" y="386"/>
                  <a:pt x="256" y="386"/>
                  <a:pt x="256" y="386"/>
                </a:cubicBezTo>
                <a:cubicBezTo>
                  <a:pt x="173" y="261"/>
                  <a:pt x="173" y="261"/>
                  <a:pt x="173" y="261"/>
                </a:cubicBezTo>
                <a:cubicBezTo>
                  <a:pt x="163" y="245"/>
                  <a:pt x="160" y="231"/>
                  <a:pt x="160" y="213"/>
                </a:cubicBezTo>
                <a:cubicBezTo>
                  <a:pt x="160" y="160"/>
                  <a:pt x="203" y="117"/>
                  <a:pt x="255" y="117"/>
                </a:cubicBezTo>
                <a:cubicBezTo>
                  <a:pt x="255" y="117"/>
                  <a:pt x="256" y="117"/>
                  <a:pt x="256" y="117"/>
                </a:cubicBezTo>
                <a:cubicBezTo>
                  <a:pt x="256" y="117"/>
                  <a:pt x="256" y="117"/>
                  <a:pt x="256" y="117"/>
                </a:cubicBezTo>
                <a:cubicBezTo>
                  <a:pt x="308" y="117"/>
                  <a:pt x="351" y="160"/>
                  <a:pt x="351" y="213"/>
                </a:cubicBezTo>
                <a:close/>
                <a:moveTo>
                  <a:pt x="309" y="213"/>
                </a:moveTo>
                <a:cubicBezTo>
                  <a:pt x="309" y="184"/>
                  <a:pt x="285" y="160"/>
                  <a:pt x="256" y="160"/>
                </a:cubicBezTo>
                <a:cubicBezTo>
                  <a:pt x="226" y="160"/>
                  <a:pt x="202" y="184"/>
                  <a:pt x="202" y="213"/>
                </a:cubicBezTo>
                <a:cubicBezTo>
                  <a:pt x="202" y="242"/>
                  <a:pt x="226" y="266"/>
                  <a:pt x="256" y="266"/>
                </a:cubicBezTo>
                <a:cubicBezTo>
                  <a:pt x="285" y="266"/>
                  <a:pt x="309" y="242"/>
                  <a:pt x="309" y="213"/>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373" y="213"/>
                </a:moveTo>
                <a:cubicBezTo>
                  <a:pt x="373" y="148"/>
                  <a:pt x="320" y="96"/>
                  <a:pt x="256" y="96"/>
                </a:cubicBezTo>
                <a:cubicBezTo>
                  <a:pt x="256" y="96"/>
                  <a:pt x="256" y="96"/>
                  <a:pt x="256" y="96"/>
                </a:cubicBezTo>
                <a:cubicBezTo>
                  <a:pt x="256" y="96"/>
                  <a:pt x="255" y="96"/>
                  <a:pt x="255" y="96"/>
                </a:cubicBezTo>
                <a:cubicBezTo>
                  <a:pt x="191" y="96"/>
                  <a:pt x="138" y="148"/>
                  <a:pt x="138" y="213"/>
                </a:cubicBezTo>
                <a:cubicBezTo>
                  <a:pt x="138" y="235"/>
                  <a:pt x="143" y="252"/>
                  <a:pt x="155" y="272"/>
                </a:cubicBezTo>
                <a:cubicBezTo>
                  <a:pt x="247" y="411"/>
                  <a:pt x="247" y="411"/>
                  <a:pt x="247" y="411"/>
                </a:cubicBezTo>
                <a:cubicBezTo>
                  <a:pt x="249" y="414"/>
                  <a:pt x="252" y="416"/>
                  <a:pt x="255" y="416"/>
                </a:cubicBezTo>
                <a:cubicBezTo>
                  <a:pt x="255" y="416"/>
                  <a:pt x="256" y="416"/>
                  <a:pt x="256" y="416"/>
                </a:cubicBezTo>
                <a:cubicBezTo>
                  <a:pt x="256" y="416"/>
                  <a:pt x="256" y="416"/>
                  <a:pt x="256" y="416"/>
                </a:cubicBezTo>
                <a:cubicBezTo>
                  <a:pt x="259" y="416"/>
                  <a:pt x="263" y="414"/>
                  <a:pt x="265" y="411"/>
                </a:cubicBezTo>
                <a:cubicBezTo>
                  <a:pt x="357" y="272"/>
                  <a:pt x="357" y="272"/>
                  <a:pt x="357" y="272"/>
                </a:cubicBezTo>
                <a:cubicBezTo>
                  <a:pt x="368" y="252"/>
                  <a:pt x="373" y="235"/>
                  <a:pt x="373" y="213"/>
                </a:cubicBezTo>
                <a:close/>
              </a:path>
            </a:pathLst>
          </a:custGeom>
          <a:solidFill>
            <a:schemeClr val="tx1"/>
          </a:solidFill>
          <a:ln>
            <a:noFill/>
          </a:ln>
          <a:effectLst/>
        </p:spPr>
        <p:txBody>
          <a:bodyPr vert="horz" wrap="square" lIns="182880" tIns="91440" rIns="182880" bIns="91440" numCol="1" anchor="t" anchorCtr="0" compatLnSpc="1">
            <a:prstTxWarp prst="textNoShape">
              <a:avLst/>
            </a:prstTxWarp>
          </a:bodyPr>
          <a:lstStyle/>
          <a:p>
            <a:endParaRPr lang="en-GB" sz="3600"/>
          </a:p>
        </p:txBody>
      </p:sp>
      <p:sp>
        <p:nvSpPr>
          <p:cNvPr id="1041" name="TextBox 1040">
            <a:extLst>
              <a:ext uri="{FF2B5EF4-FFF2-40B4-BE49-F238E27FC236}">
                <a16:creationId xmlns:a16="http://schemas.microsoft.com/office/drawing/2014/main" id="{D0FE5ACA-A148-B013-CEE4-391E1A3C2E55}"/>
              </a:ext>
            </a:extLst>
          </p:cNvPr>
          <p:cNvSpPr txBox="1"/>
          <p:nvPr/>
        </p:nvSpPr>
        <p:spPr>
          <a:xfrm>
            <a:off x="2912300" y="4935181"/>
            <a:ext cx="5313334" cy="1299870"/>
          </a:xfrm>
          <a:prstGeom prst="roundRect">
            <a:avLst/>
          </a:prstGeom>
          <a:solidFill>
            <a:srgbClr val="43B02A"/>
          </a:solidFill>
          <a:ln w="12700">
            <a:noFill/>
            <a:prstDash val="dash"/>
          </a:ln>
        </p:spPr>
        <p:style>
          <a:lnRef idx="1">
            <a:schemeClr val="accent1"/>
          </a:lnRef>
          <a:fillRef idx="0">
            <a:schemeClr val="accent1"/>
          </a:fillRef>
          <a:effectRef idx="0">
            <a:schemeClr val="accent1"/>
          </a:effectRef>
          <a:fontRef idx="minor">
            <a:schemeClr val="tx1"/>
          </a:fontRef>
        </p:style>
        <p:txBody>
          <a:bodyPr wrap="square" lIns="1080000" tIns="216000" rIns="216000" bIns="216000" rtlCol="0" anchor="ctr">
            <a:spAutoFit/>
          </a:bodyPr>
          <a:lstStyle/>
          <a:p>
            <a:pPr>
              <a:spcBef>
                <a:spcPts val="1200"/>
              </a:spcBef>
              <a:buSzPct val="100000"/>
            </a:pPr>
            <a:r>
              <a:rPr lang="en-US" altLang="zh-CN" sz="1900" b="1" dirty="0">
                <a:solidFill>
                  <a:schemeClr val="bg1"/>
                </a:solidFill>
              </a:rPr>
              <a:t>     </a:t>
            </a:r>
          </a:p>
          <a:p>
            <a:pPr>
              <a:spcBef>
                <a:spcPts val="1200"/>
              </a:spcBef>
              <a:buSzPct val="100000"/>
            </a:pPr>
            <a:r>
              <a:rPr lang="en-US" altLang="zh-CN" sz="1900" dirty="0">
                <a:solidFill>
                  <a:schemeClr val="bg1"/>
                </a:solidFill>
              </a:rPr>
              <a:t>       </a:t>
            </a:r>
          </a:p>
        </p:txBody>
      </p:sp>
      <p:sp>
        <p:nvSpPr>
          <p:cNvPr id="1042" name="TextBox 1041">
            <a:extLst>
              <a:ext uri="{FF2B5EF4-FFF2-40B4-BE49-F238E27FC236}">
                <a16:creationId xmlns:a16="http://schemas.microsoft.com/office/drawing/2014/main" id="{0D851564-327B-54FD-3517-C66AAAF9CDBA}"/>
              </a:ext>
            </a:extLst>
          </p:cNvPr>
          <p:cNvSpPr txBox="1"/>
          <p:nvPr/>
        </p:nvSpPr>
        <p:spPr>
          <a:xfrm>
            <a:off x="2912300" y="8495763"/>
            <a:ext cx="5313334" cy="1299870"/>
          </a:xfrm>
          <a:prstGeom prst="roundRect">
            <a:avLst/>
          </a:prstGeom>
          <a:solidFill>
            <a:srgbClr val="62B5E5"/>
          </a:solidFill>
          <a:ln w="12700">
            <a:noFill/>
            <a:prstDash val="dash"/>
          </a:ln>
        </p:spPr>
        <p:style>
          <a:lnRef idx="1">
            <a:schemeClr val="accent1"/>
          </a:lnRef>
          <a:fillRef idx="0">
            <a:schemeClr val="accent1"/>
          </a:fillRef>
          <a:effectRef idx="0">
            <a:schemeClr val="accent1"/>
          </a:effectRef>
          <a:fontRef idx="minor">
            <a:schemeClr val="tx1"/>
          </a:fontRef>
        </p:style>
        <p:txBody>
          <a:bodyPr wrap="square" lIns="1080000" tIns="216000" rIns="216000" bIns="216000" rtlCol="0" anchor="ctr">
            <a:spAutoFit/>
          </a:bodyPr>
          <a:lstStyle/>
          <a:p>
            <a:pPr>
              <a:spcBef>
                <a:spcPts val="1200"/>
              </a:spcBef>
              <a:buSzPct val="100000"/>
            </a:pPr>
            <a:r>
              <a:rPr lang="en-US" altLang="zh-CN" sz="1900" b="1" dirty="0">
                <a:solidFill>
                  <a:schemeClr val="bg1"/>
                </a:solidFill>
              </a:rPr>
              <a:t>    </a:t>
            </a:r>
          </a:p>
          <a:p>
            <a:pPr>
              <a:spcBef>
                <a:spcPts val="1200"/>
              </a:spcBef>
              <a:buSzPct val="100000"/>
            </a:pPr>
            <a:r>
              <a:rPr lang="en-US" altLang="zh-CN" sz="1900" dirty="0">
                <a:solidFill>
                  <a:schemeClr val="bg1"/>
                </a:solidFill>
              </a:rPr>
              <a:t>    </a:t>
            </a:r>
          </a:p>
        </p:txBody>
      </p:sp>
      <p:sp>
        <p:nvSpPr>
          <p:cNvPr id="1043" name="TextBox 1042">
            <a:extLst>
              <a:ext uri="{FF2B5EF4-FFF2-40B4-BE49-F238E27FC236}">
                <a16:creationId xmlns:a16="http://schemas.microsoft.com/office/drawing/2014/main" id="{AC91CAB6-C0FC-0DD2-025A-AC0A05CECEC8}"/>
              </a:ext>
            </a:extLst>
          </p:cNvPr>
          <p:cNvSpPr txBox="1"/>
          <p:nvPr/>
        </p:nvSpPr>
        <p:spPr>
          <a:xfrm>
            <a:off x="8640454" y="3097819"/>
            <a:ext cx="5313334" cy="1299870"/>
          </a:xfrm>
          <a:prstGeom prst="roundRect">
            <a:avLst/>
          </a:prstGeom>
          <a:solidFill>
            <a:schemeClr val="accent5"/>
          </a:solidFill>
          <a:ln w="12700">
            <a:noFill/>
            <a:prstDash val="dash"/>
          </a:ln>
        </p:spPr>
        <p:style>
          <a:lnRef idx="1">
            <a:schemeClr val="accent1"/>
          </a:lnRef>
          <a:fillRef idx="0">
            <a:schemeClr val="accent1"/>
          </a:fillRef>
          <a:effectRef idx="0">
            <a:schemeClr val="accent1"/>
          </a:effectRef>
          <a:fontRef idx="minor">
            <a:schemeClr val="tx1"/>
          </a:fontRef>
        </p:style>
        <p:txBody>
          <a:bodyPr wrap="square" lIns="1080000" tIns="216000" rIns="216000" bIns="216000" rtlCol="0" anchor="ctr">
            <a:spAutoFit/>
          </a:bodyPr>
          <a:lstStyle/>
          <a:p>
            <a:pPr>
              <a:spcBef>
                <a:spcPts val="1200"/>
              </a:spcBef>
              <a:buSzPct val="100000"/>
            </a:pPr>
            <a:endParaRPr lang="en-US" altLang="zh-CN" sz="1900" b="1" dirty="0">
              <a:solidFill>
                <a:schemeClr val="bg1"/>
              </a:solidFill>
            </a:endParaRPr>
          </a:p>
          <a:p>
            <a:pPr>
              <a:spcBef>
                <a:spcPts val="1200"/>
              </a:spcBef>
              <a:buSzPct val="100000"/>
            </a:pPr>
            <a:endParaRPr lang="en-US" altLang="zh-CN" sz="1900" b="1" dirty="0">
              <a:solidFill>
                <a:schemeClr val="bg1"/>
              </a:solidFill>
            </a:endParaRPr>
          </a:p>
        </p:txBody>
      </p:sp>
      <p:sp>
        <p:nvSpPr>
          <p:cNvPr id="1044" name="TextBox 1043">
            <a:extLst>
              <a:ext uri="{FF2B5EF4-FFF2-40B4-BE49-F238E27FC236}">
                <a16:creationId xmlns:a16="http://schemas.microsoft.com/office/drawing/2014/main" id="{62E48454-25B9-C23C-E25F-ED190F6A47ED}"/>
              </a:ext>
            </a:extLst>
          </p:cNvPr>
          <p:cNvSpPr txBox="1"/>
          <p:nvPr/>
        </p:nvSpPr>
        <p:spPr>
          <a:xfrm>
            <a:off x="8659116" y="6710141"/>
            <a:ext cx="5313334" cy="1299870"/>
          </a:xfrm>
          <a:prstGeom prst="roundRect">
            <a:avLst/>
          </a:prstGeom>
          <a:solidFill>
            <a:srgbClr val="C4D600"/>
          </a:solidFill>
          <a:ln w="12700">
            <a:noFill/>
            <a:prstDash val="dash"/>
          </a:ln>
        </p:spPr>
        <p:style>
          <a:lnRef idx="1">
            <a:schemeClr val="accent1"/>
          </a:lnRef>
          <a:fillRef idx="0">
            <a:schemeClr val="accent1"/>
          </a:fillRef>
          <a:effectRef idx="0">
            <a:schemeClr val="accent1"/>
          </a:effectRef>
          <a:fontRef idx="minor">
            <a:schemeClr val="tx1"/>
          </a:fontRef>
        </p:style>
        <p:txBody>
          <a:bodyPr wrap="square" lIns="1080000" tIns="216000" rIns="216000" bIns="216000" rtlCol="0" anchor="ctr">
            <a:spAutoFit/>
          </a:bodyPr>
          <a:lstStyle/>
          <a:p>
            <a:pPr>
              <a:spcBef>
                <a:spcPts val="1200"/>
              </a:spcBef>
              <a:buSzPct val="100000"/>
            </a:pPr>
            <a:r>
              <a:rPr lang="en-US" altLang="zh-CN" sz="1900" b="1" dirty="0">
                <a:solidFill>
                  <a:schemeClr val="bg1"/>
                </a:solidFill>
              </a:rPr>
              <a:t>   </a:t>
            </a:r>
          </a:p>
          <a:p>
            <a:pPr>
              <a:spcBef>
                <a:spcPts val="1200"/>
              </a:spcBef>
              <a:buSzPct val="100000"/>
            </a:pPr>
            <a:r>
              <a:rPr lang="en-US" altLang="zh-CN" sz="1900" dirty="0">
                <a:solidFill>
                  <a:schemeClr val="bg1"/>
                </a:solidFill>
              </a:rPr>
              <a:t>       </a:t>
            </a:r>
          </a:p>
        </p:txBody>
      </p:sp>
      <p:sp>
        <p:nvSpPr>
          <p:cNvPr id="1045" name="TextBox 1044">
            <a:extLst>
              <a:ext uri="{FF2B5EF4-FFF2-40B4-BE49-F238E27FC236}">
                <a16:creationId xmlns:a16="http://schemas.microsoft.com/office/drawing/2014/main" id="{84A1C98A-F752-3A04-C9A4-1BD59C59684E}"/>
              </a:ext>
            </a:extLst>
          </p:cNvPr>
          <p:cNvSpPr txBox="1"/>
          <p:nvPr/>
        </p:nvSpPr>
        <p:spPr>
          <a:xfrm>
            <a:off x="8640454" y="10260989"/>
            <a:ext cx="5313334" cy="1299870"/>
          </a:xfrm>
          <a:prstGeom prst="roundRect">
            <a:avLst/>
          </a:prstGeom>
          <a:solidFill>
            <a:srgbClr val="ADD9D3"/>
          </a:solidFill>
          <a:ln w="12700">
            <a:noFill/>
            <a:prstDash val="dash"/>
          </a:ln>
        </p:spPr>
        <p:style>
          <a:lnRef idx="1">
            <a:schemeClr val="accent1"/>
          </a:lnRef>
          <a:fillRef idx="0">
            <a:schemeClr val="accent1"/>
          </a:fillRef>
          <a:effectRef idx="0">
            <a:schemeClr val="accent1"/>
          </a:effectRef>
          <a:fontRef idx="minor">
            <a:schemeClr val="tx1"/>
          </a:fontRef>
        </p:style>
        <p:txBody>
          <a:bodyPr wrap="square" lIns="1080000" tIns="216000" rIns="216000" bIns="216000" rtlCol="0" anchor="ctr">
            <a:spAutoFit/>
          </a:bodyPr>
          <a:lstStyle/>
          <a:p>
            <a:pPr>
              <a:spcBef>
                <a:spcPts val="1200"/>
              </a:spcBef>
              <a:buSzPct val="100000"/>
            </a:pPr>
            <a:r>
              <a:rPr lang="en-US" altLang="zh-CN" sz="1900" b="1" dirty="0">
                <a:solidFill>
                  <a:schemeClr val="bg1"/>
                </a:solidFill>
              </a:rPr>
              <a:t>     </a:t>
            </a:r>
          </a:p>
          <a:p>
            <a:pPr>
              <a:spcBef>
                <a:spcPts val="1200"/>
              </a:spcBef>
              <a:buSzPct val="100000"/>
            </a:pPr>
            <a:r>
              <a:rPr lang="en-US" altLang="zh-CN" sz="1900" dirty="0">
                <a:solidFill>
                  <a:schemeClr val="bg1"/>
                </a:solidFill>
              </a:rPr>
              <a:t>        </a:t>
            </a:r>
          </a:p>
        </p:txBody>
      </p:sp>
      <p:sp>
        <p:nvSpPr>
          <p:cNvPr id="1046" name="Freeform 137">
            <a:extLst>
              <a:ext uri="{FF2B5EF4-FFF2-40B4-BE49-F238E27FC236}">
                <a16:creationId xmlns:a16="http://schemas.microsoft.com/office/drawing/2014/main" id="{A7C1F10F-4542-0287-D402-8C3F31ACC423}"/>
              </a:ext>
            </a:extLst>
          </p:cNvPr>
          <p:cNvSpPr/>
          <p:nvPr/>
        </p:nvSpPr>
        <p:spPr bwMode="gray">
          <a:xfrm>
            <a:off x="8640453" y="3519826"/>
            <a:ext cx="903068" cy="890504"/>
          </a:xfrm>
          <a:custGeom>
            <a:avLst/>
            <a:gdLst>
              <a:gd name="connsiteX0" fmla="*/ 70883 w 451534"/>
              <a:gd name="connsiteY0" fmla="*/ 0 h 445252"/>
              <a:gd name="connsiteX1" fmla="*/ 451534 w 451534"/>
              <a:gd name="connsiteY1" fmla="*/ 380651 h 445252"/>
              <a:gd name="connsiteX2" fmla="*/ 445022 w 451534"/>
              <a:gd name="connsiteY2" fmla="*/ 445252 h 445252"/>
              <a:gd name="connsiteX3" fmla="*/ 135283 w 451534"/>
              <a:gd name="connsiteY3" fmla="*/ 445252 h 445252"/>
              <a:gd name="connsiteX4" fmla="*/ 0 w 451534"/>
              <a:gd name="connsiteY4" fmla="*/ 309969 h 445252"/>
              <a:gd name="connsiteX5" fmla="*/ 0 w 451534"/>
              <a:gd name="connsiteY5" fmla="*/ 7145 h 445252"/>
              <a:gd name="connsiteX6" fmla="*/ 70883 w 451534"/>
              <a:gd name="connsiteY6" fmla="*/ 0 h 445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1534" h="445252">
                <a:moveTo>
                  <a:pt x="70883" y="0"/>
                </a:moveTo>
                <a:cubicBezTo>
                  <a:pt x="281111" y="0"/>
                  <a:pt x="451534" y="170423"/>
                  <a:pt x="451534" y="380651"/>
                </a:cubicBezTo>
                <a:lnTo>
                  <a:pt x="445022" y="445252"/>
                </a:lnTo>
                <a:lnTo>
                  <a:pt x="135283" y="445252"/>
                </a:lnTo>
                <a:cubicBezTo>
                  <a:pt x="60568" y="445252"/>
                  <a:pt x="0" y="384684"/>
                  <a:pt x="0" y="309969"/>
                </a:cubicBezTo>
                <a:lnTo>
                  <a:pt x="0" y="7145"/>
                </a:lnTo>
                <a:lnTo>
                  <a:pt x="70883" y="0"/>
                </a:lnTo>
                <a:close/>
              </a:path>
            </a:pathLst>
          </a:custGeom>
          <a:solidFill>
            <a:srgbClr val="007680"/>
          </a:solidFill>
          <a:ln w="19050" algn="ctr">
            <a:noFill/>
            <a:miter lim="800000"/>
            <a:headEnd/>
            <a:tailEnd/>
          </a:ln>
        </p:spPr>
        <p:txBody>
          <a:bodyPr wrap="square" lIns="0" tIns="144000" rIns="144000" bIns="0" rtlCol="0" anchor="ctr"/>
          <a:lstStyle/>
          <a:p>
            <a:pPr algn="ctr">
              <a:lnSpc>
                <a:spcPct val="106000"/>
              </a:lnSpc>
              <a:buFont typeface="Wingdings 2" pitchFamily="18" charset="2"/>
              <a:buNone/>
            </a:pPr>
            <a:r>
              <a:rPr lang="en-US" sz="3200" b="1" dirty="0">
                <a:solidFill>
                  <a:schemeClr val="bg1"/>
                </a:solidFill>
              </a:rPr>
              <a:t>A</a:t>
            </a:r>
          </a:p>
        </p:txBody>
      </p:sp>
      <p:sp>
        <p:nvSpPr>
          <p:cNvPr id="1047" name="Freeform 138">
            <a:extLst>
              <a:ext uri="{FF2B5EF4-FFF2-40B4-BE49-F238E27FC236}">
                <a16:creationId xmlns:a16="http://schemas.microsoft.com/office/drawing/2014/main" id="{F14D6E89-B607-EEBC-C74D-0B32848FC8B7}"/>
              </a:ext>
            </a:extLst>
          </p:cNvPr>
          <p:cNvSpPr/>
          <p:nvPr/>
        </p:nvSpPr>
        <p:spPr bwMode="gray">
          <a:xfrm>
            <a:off x="2912299" y="5337920"/>
            <a:ext cx="903068" cy="890504"/>
          </a:xfrm>
          <a:custGeom>
            <a:avLst/>
            <a:gdLst>
              <a:gd name="connsiteX0" fmla="*/ 70883 w 451534"/>
              <a:gd name="connsiteY0" fmla="*/ 0 h 445252"/>
              <a:gd name="connsiteX1" fmla="*/ 451534 w 451534"/>
              <a:gd name="connsiteY1" fmla="*/ 380651 h 445252"/>
              <a:gd name="connsiteX2" fmla="*/ 445022 w 451534"/>
              <a:gd name="connsiteY2" fmla="*/ 445252 h 445252"/>
              <a:gd name="connsiteX3" fmla="*/ 135283 w 451534"/>
              <a:gd name="connsiteY3" fmla="*/ 445252 h 445252"/>
              <a:gd name="connsiteX4" fmla="*/ 0 w 451534"/>
              <a:gd name="connsiteY4" fmla="*/ 309969 h 445252"/>
              <a:gd name="connsiteX5" fmla="*/ 0 w 451534"/>
              <a:gd name="connsiteY5" fmla="*/ 7145 h 445252"/>
              <a:gd name="connsiteX6" fmla="*/ 70883 w 451534"/>
              <a:gd name="connsiteY6" fmla="*/ 0 h 445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1534" h="445252">
                <a:moveTo>
                  <a:pt x="70883" y="0"/>
                </a:moveTo>
                <a:cubicBezTo>
                  <a:pt x="281111" y="0"/>
                  <a:pt x="451534" y="170423"/>
                  <a:pt x="451534" y="380651"/>
                </a:cubicBezTo>
                <a:lnTo>
                  <a:pt x="445022" y="445252"/>
                </a:lnTo>
                <a:lnTo>
                  <a:pt x="135283" y="445252"/>
                </a:lnTo>
                <a:cubicBezTo>
                  <a:pt x="60568" y="445252"/>
                  <a:pt x="0" y="384684"/>
                  <a:pt x="0" y="309969"/>
                </a:cubicBezTo>
                <a:lnTo>
                  <a:pt x="0" y="7145"/>
                </a:lnTo>
                <a:lnTo>
                  <a:pt x="70883" y="0"/>
                </a:lnTo>
                <a:close/>
              </a:path>
            </a:pathLst>
          </a:custGeom>
          <a:solidFill>
            <a:srgbClr val="009A44"/>
          </a:solidFill>
          <a:ln w="19050" algn="ctr">
            <a:noFill/>
            <a:miter lim="800000"/>
            <a:headEnd/>
            <a:tailEnd/>
          </a:ln>
        </p:spPr>
        <p:txBody>
          <a:bodyPr wrap="square" lIns="0" tIns="144000" rIns="144000" bIns="0" rtlCol="0" anchor="ctr"/>
          <a:lstStyle/>
          <a:p>
            <a:pPr algn="ctr">
              <a:lnSpc>
                <a:spcPct val="106000"/>
              </a:lnSpc>
              <a:buFont typeface="Wingdings 2" pitchFamily="18" charset="2"/>
              <a:buNone/>
            </a:pPr>
            <a:r>
              <a:rPr lang="en-US" sz="3200" b="1" dirty="0">
                <a:solidFill>
                  <a:schemeClr val="bg1"/>
                </a:solidFill>
              </a:rPr>
              <a:t>B</a:t>
            </a:r>
          </a:p>
        </p:txBody>
      </p:sp>
      <p:sp>
        <p:nvSpPr>
          <p:cNvPr id="1048" name="Freeform 139">
            <a:extLst>
              <a:ext uri="{FF2B5EF4-FFF2-40B4-BE49-F238E27FC236}">
                <a16:creationId xmlns:a16="http://schemas.microsoft.com/office/drawing/2014/main" id="{2CCEC7CA-1AC5-4BFA-2AF6-F3DF502E5C64}"/>
              </a:ext>
            </a:extLst>
          </p:cNvPr>
          <p:cNvSpPr/>
          <p:nvPr/>
        </p:nvSpPr>
        <p:spPr bwMode="gray">
          <a:xfrm>
            <a:off x="8640453" y="7107882"/>
            <a:ext cx="903068" cy="890504"/>
          </a:xfrm>
          <a:custGeom>
            <a:avLst/>
            <a:gdLst>
              <a:gd name="connsiteX0" fmla="*/ 70883 w 451534"/>
              <a:gd name="connsiteY0" fmla="*/ 0 h 445252"/>
              <a:gd name="connsiteX1" fmla="*/ 451534 w 451534"/>
              <a:gd name="connsiteY1" fmla="*/ 380651 h 445252"/>
              <a:gd name="connsiteX2" fmla="*/ 445022 w 451534"/>
              <a:gd name="connsiteY2" fmla="*/ 445252 h 445252"/>
              <a:gd name="connsiteX3" fmla="*/ 135283 w 451534"/>
              <a:gd name="connsiteY3" fmla="*/ 445252 h 445252"/>
              <a:gd name="connsiteX4" fmla="*/ 0 w 451534"/>
              <a:gd name="connsiteY4" fmla="*/ 309969 h 445252"/>
              <a:gd name="connsiteX5" fmla="*/ 0 w 451534"/>
              <a:gd name="connsiteY5" fmla="*/ 7145 h 445252"/>
              <a:gd name="connsiteX6" fmla="*/ 70883 w 451534"/>
              <a:gd name="connsiteY6" fmla="*/ 0 h 445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1534" h="445252">
                <a:moveTo>
                  <a:pt x="70883" y="0"/>
                </a:moveTo>
                <a:cubicBezTo>
                  <a:pt x="281111" y="0"/>
                  <a:pt x="451534" y="170423"/>
                  <a:pt x="451534" y="380651"/>
                </a:cubicBezTo>
                <a:lnTo>
                  <a:pt x="445022" y="445252"/>
                </a:lnTo>
                <a:lnTo>
                  <a:pt x="135283" y="445252"/>
                </a:lnTo>
                <a:cubicBezTo>
                  <a:pt x="60568" y="445252"/>
                  <a:pt x="0" y="384684"/>
                  <a:pt x="0" y="309969"/>
                </a:cubicBezTo>
                <a:lnTo>
                  <a:pt x="0" y="7145"/>
                </a:lnTo>
                <a:lnTo>
                  <a:pt x="70883" y="0"/>
                </a:lnTo>
                <a:close/>
              </a:path>
            </a:pathLst>
          </a:custGeom>
          <a:solidFill>
            <a:srgbClr val="86BC25"/>
          </a:solidFill>
          <a:ln w="19050" algn="ctr">
            <a:noFill/>
            <a:miter lim="800000"/>
            <a:headEnd/>
            <a:tailEnd/>
          </a:ln>
        </p:spPr>
        <p:txBody>
          <a:bodyPr wrap="square" lIns="0" tIns="144000" rIns="144000" bIns="0" rtlCol="0" anchor="ctr"/>
          <a:lstStyle/>
          <a:p>
            <a:pPr algn="ctr">
              <a:lnSpc>
                <a:spcPct val="106000"/>
              </a:lnSpc>
              <a:buFont typeface="Wingdings 2" pitchFamily="18" charset="2"/>
              <a:buNone/>
            </a:pPr>
            <a:r>
              <a:rPr lang="en-US" sz="3200" b="1" dirty="0">
                <a:solidFill>
                  <a:schemeClr val="bg1"/>
                </a:solidFill>
              </a:rPr>
              <a:t>C</a:t>
            </a:r>
          </a:p>
        </p:txBody>
      </p:sp>
      <p:sp>
        <p:nvSpPr>
          <p:cNvPr id="1049" name="Freeform 140">
            <a:extLst>
              <a:ext uri="{FF2B5EF4-FFF2-40B4-BE49-F238E27FC236}">
                <a16:creationId xmlns:a16="http://schemas.microsoft.com/office/drawing/2014/main" id="{837202F7-145B-27A5-4378-DD1F653DA79C}"/>
              </a:ext>
            </a:extLst>
          </p:cNvPr>
          <p:cNvSpPr/>
          <p:nvPr/>
        </p:nvSpPr>
        <p:spPr bwMode="gray">
          <a:xfrm>
            <a:off x="2912299" y="8898518"/>
            <a:ext cx="903068" cy="890504"/>
          </a:xfrm>
          <a:custGeom>
            <a:avLst/>
            <a:gdLst>
              <a:gd name="connsiteX0" fmla="*/ 70883 w 451534"/>
              <a:gd name="connsiteY0" fmla="*/ 0 h 445252"/>
              <a:gd name="connsiteX1" fmla="*/ 451534 w 451534"/>
              <a:gd name="connsiteY1" fmla="*/ 380651 h 445252"/>
              <a:gd name="connsiteX2" fmla="*/ 445022 w 451534"/>
              <a:gd name="connsiteY2" fmla="*/ 445252 h 445252"/>
              <a:gd name="connsiteX3" fmla="*/ 135283 w 451534"/>
              <a:gd name="connsiteY3" fmla="*/ 445252 h 445252"/>
              <a:gd name="connsiteX4" fmla="*/ 0 w 451534"/>
              <a:gd name="connsiteY4" fmla="*/ 309969 h 445252"/>
              <a:gd name="connsiteX5" fmla="*/ 0 w 451534"/>
              <a:gd name="connsiteY5" fmla="*/ 7145 h 445252"/>
              <a:gd name="connsiteX6" fmla="*/ 70883 w 451534"/>
              <a:gd name="connsiteY6" fmla="*/ 0 h 445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1534" h="445252">
                <a:moveTo>
                  <a:pt x="70883" y="0"/>
                </a:moveTo>
                <a:cubicBezTo>
                  <a:pt x="281111" y="0"/>
                  <a:pt x="451534" y="170423"/>
                  <a:pt x="451534" y="380651"/>
                </a:cubicBezTo>
                <a:lnTo>
                  <a:pt x="445022" y="445252"/>
                </a:lnTo>
                <a:lnTo>
                  <a:pt x="135283" y="445252"/>
                </a:lnTo>
                <a:cubicBezTo>
                  <a:pt x="60568" y="445252"/>
                  <a:pt x="0" y="384684"/>
                  <a:pt x="0" y="309969"/>
                </a:cubicBezTo>
                <a:lnTo>
                  <a:pt x="0" y="7145"/>
                </a:lnTo>
                <a:lnTo>
                  <a:pt x="70883" y="0"/>
                </a:lnTo>
                <a:close/>
              </a:path>
            </a:pathLst>
          </a:custGeom>
          <a:solidFill>
            <a:srgbClr val="00A3E0"/>
          </a:solidFill>
          <a:ln w="19050" algn="ctr">
            <a:noFill/>
            <a:miter lim="800000"/>
            <a:headEnd/>
            <a:tailEnd/>
          </a:ln>
        </p:spPr>
        <p:txBody>
          <a:bodyPr wrap="square" lIns="0" tIns="144000" rIns="144000" bIns="0" rtlCol="0" anchor="ctr"/>
          <a:lstStyle/>
          <a:p>
            <a:pPr algn="ctr">
              <a:lnSpc>
                <a:spcPct val="106000"/>
              </a:lnSpc>
              <a:buFont typeface="Wingdings 2" pitchFamily="18" charset="2"/>
              <a:buNone/>
            </a:pPr>
            <a:r>
              <a:rPr lang="en-US" sz="3200" b="1" dirty="0">
                <a:solidFill>
                  <a:schemeClr val="bg1"/>
                </a:solidFill>
              </a:rPr>
              <a:t>D</a:t>
            </a:r>
          </a:p>
        </p:txBody>
      </p:sp>
      <p:sp>
        <p:nvSpPr>
          <p:cNvPr id="1050" name="Freeform 141">
            <a:extLst>
              <a:ext uri="{FF2B5EF4-FFF2-40B4-BE49-F238E27FC236}">
                <a16:creationId xmlns:a16="http://schemas.microsoft.com/office/drawing/2014/main" id="{EB59A37F-4D23-DA53-1E7A-D3F3AE12E453}"/>
              </a:ext>
            </a:extLst>
          </p:cNvPr>
          <p:cNvSpPr/>
          <p:nvPr/>
        </p:nvSpPr>
        <p:spPr bwMode="gray">
          <a:xfrm>
            <a:off x="8640453" y="10701464"/>
            <a:ext cx="903068" cy="890504"/>
          </a:xfrm>
          <a:custGeom>
            <a:avLst/>
            <a:gdLst>
              <a:gd name="connsiteX0" fmla="*/ 70883 w 451534"/>
              <a:gd name="connsiteY0" fmla="*/ 0 h 445252"/>
              <a:gd name="connsiteX1" fmla="*/ 451534 w 451534"/>
              <a:gd name="connsiteY1" fmla="*/ 380651 h 445252"/>
              <a:gd name="connsiteX2" fmla="*/ 445022 w 451534"/>
              <a:gd name="connsiteY2" fmla="*/ 445252 h 445252"/>
              <a:gd name="connsiteX3" fmla="*/ 135283 w 451534"/>
              <a:gd name="connsiteY3" fmla="*/ 445252 h 445252"/>
              <a:gd name="connsiteX4" fmla="*/ 0 w 451534"/>
              <a:gd name="connsiteY4" fmla="*/ 309969 h 445252"/>
              <a:gd name="connsiteX5" fmla="*/ 0 w 451534"/>
              <a:gd name="connsiteY5" fmla="*/ 7145 h 445252"/>
              <a:gd name="connsiteX6" fmla="*/ 70883 w 451534"/>
              <a:gd name="connsiteY6" fmla="*/ 0 h 445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1534" h="445252">
                <a:moveTo>
                  <a:pt x="70883" y="0"/>
                </a:moveTo>
                <a:cubicBezTo>
                  <a:pt x="281111" y="0"/>
                  <a:pt x="451534" y="170423"/>
                  <a:pt x="451534" y="380651"/>
                </a:cubicBezTo>
                <a:lnTo>
                  <a:pt x="445022" y="445252"/>
                </a:lnTo>
                <a:lnTo>
                  <a:pt x="135283" y="445252"/>
                </a:lnTo>
                <a:cubicBezTo>
                  <a:pt x="60568" y="445252"/>
                  <a:pt x="0" y="384684"/>
                  <a:pt x="0" y="309969"/>
                </a:cubicBezTo>
                <a:lnTo>
                  <a:pt x="0" y="7145"/>
                </a:lnTo>
                <a:lnTo>
                  <a:pt x="70883" y="0"/>
                </a:lnTo>
                <a:close/>
              </a:path>
            </a:pathLst>
          </a:custGeom>
          <a:solidFill>
            <a:srgbClr val="6FC2B4"/>
          </a:solidFill>
          <a:ln w="19050" algn="ctr">
            <a:noFill/>
            <a:miter lim="800000"/>
            <a:headEnd/>
            <a:tailEnd/>
          </a:ln>
        </p:spPr>
        <p:txBody>
          <a:bodyPr wrap="square" lIns="0" tIns="144000" rIns="144000" bIns="0" rtlCol="0" anchor="ctr"/>
          <a:lstStyle/>
          <a:p>
            <a:pPr algn="ctr">
              <a:lnSpc>
                <a:spcPct val="106000"/>
              </a:lnSpc>
              <a:buFont typeface="Wingdings 2" pitchFamily="18" charset="2"/>
              <a:buNone/>
            </a:pPr>
            <a:r>
              <a:rPr lang="en-US" sz="3200" b="1" dirty="0">
                <a:solidFill>
                  <a:schemeClr val="bg1"/>
                </a:solidFill>
              </a:rPr>
              <a:t>E</a:t>
            </a:r>
          </a:p>
        </p:txBody>
      </p:sp>
      <p:sp>
        <p:nvSpPr>
          <p:cNvPr id="1051" name="TextBox 1050">
            <a:extLst>
              <a:ext uri="{FF2B5EF4-FFF2-40B4-BE49-F238E27FC236}">
                <a16:creationId xmlns:a16="http://schemas.microsoft.com/office/drawing/2014/main" id="{E7E51B20-3158-F489-9D9C-F0CFB5A78727}"/>
              </a:ext>
            </a:extLst>
          </p:cNvPr>
          <p:cNvSpPr txBox="1"/>
          <p:nvPr/>
        </p:nvSpPr>
        <p:spPr>
          <a:xfrm>
            <a:off x="14408839" y="3224363"/>
            <a:ext cx="7003512" cy="984885"/>
          </a:xfrm>
          <a:prstGeom prst="rect">
            <a:avLst/>
          </a:prstGeom>
          <a:noFill/>
        </p:spPr>
        <p:txBody>
          <a:bodyPr wrap="square" lIns="0" tIns="0" rIns="0" bIns="0" rtlCol="0" anchor="ctr">
            <a:spAutoFit/>
          </a:bodyPr>
          <a:lstStyle/>
          <a:p>
            <a:r>
              <a:rPr lang="en-US" sz="3200" b="1" dirty="0" err="1">
                <a:solidFill>
                  <a:schemeClr val="bg1"/>
                </a:solidFill>
                <a:latin typeface="+mj-lt"/>
              </a:rPr>
              <a:t>AimaLabs</a:t>
            </a:r>
            <a:r>
              <a:rPr lang="en-US" sz="2400" dirty="0">
                <a:solidFill>
                  <a:schemeClr val="bg1"/>
                </a:solidFill>
                <a:latin typeface="+mj-lt"/>
              </a:rPr>
              <a:t> </a:t>
            </a:r>
            <a:r>
              <a:rPr lang="en-US" sz="2800" dirty="0">
                <a:solidFill>
                  <a:schemeClr val="bg1"/>
                </a:solidFill>
                <a:latin typeface="+mj-lt"/>
              </a:rPr>
              <a:t>proudly achieved 2</a:t>
            </a:r>
            <a:r>
              <a:rPr lang="en-US" sz="2800" baseline="30000" dirty="0">
                <a:solidFill>
                  <a:schemeClr val="bg1"/>
                </a:solidFill>
                <a:latin typeface="+mj-lt"/>
              </a:rPr>
              <a:t>nd  </a:t>
            </a:r>
            <a:r>
              <a:rPr lang="en-US" sz="2800" dirty="0">
                <a:solidFill>
                  <a:schemeClr val="bg1"/>
                </a:solidFill>
                <a:latin typeface="+mj-lt"/>
              </a:rPr>
              <a:t>place out of 35 startups at the</a:t>
            </a:r>
            <a:r>
              <a:rPr lang="en-US" sz="2400" dirty="0">
                <a:solidFill>
                  <a:schemeClr val="bg1"/>
                </a:solidFill>
                <a:latin typeface="+mj-lt"/>
              </a:rPr>
              <a:t> </a:t>
            </a:r>
            <a:r>
              <a:rPr lang="en-US" sz="3200" b="1" dirty="0">
                <a:solidFill>
                  <a:schemeClr val="bg1"/>
                </a:solidFill>
                <a:latin typeface="+mj-lt"/>
              </a:rPr>
              <a:t>Beyond </a:t>
            </a:r>
            <a:r>
              <a:rPr lang="en-US" sz="3200" b="1" dirty="0" err="1">
                <a:solidFill>
                  <a:schemeClr val="bg1"/>
                </a:solidFill>
                <a:latin typeface="+mj-lt"/>
              </a:rPr>
              <a:t>StartUp</a:t>
            </a:r>
            <a:r>
              <a:rPr lang="en-US" sz="3200" b="1" dirty="0">
                <a:solidFill>
                  <a:schemeClr val="bg1"/>
                </a:solidFill>
                <a:latin typeface="+mj-lt"/>
              </a:rPr>
              <a:t> Village</a:t>
            </a:r>
          </a:p>
        </p:txBody>
      </p:sp>
      <p:sp>
        <p:nvSpPr>
          <p:cNvPr id="1052" name="TextBox 1051">
            <a:extLst>
              <a:ext uri="{FF2B5EF4-FFF2-40B4-BE49-F238E27FC236}">
                <a16:creationId xmlns:a16="http://schemas.microsoft.com/office/drawing/2014/main" id="{2FD05E00-448B-C1C4-0018-AFDEAFFE8681}"/>
              </a:ext>
            </a:extLst>
          </p:cNvPr>
          <p:cNvSpPr txBox="1"/>
          <p:nvPr/>
        </p:nvSpPr>
        <p:spPr>
          <a:xfrm>
            <a:off x="8640453" y="4907599"/>
            <a:ext cx="11529688" cy="1354217"/>
          </a:xfrm>
          <a:prstGeom prst="rect">
            <a:avLst/>
          </a:prstGeom>
          <a:noFill/>
        </p:spPr>
        <p:txBody>
          <a:bodyPr wrap="square" lIns="0" tIns="0" rIns="0" bIns="0" rtlCol="0" anchor="ctr">
            <a:spAutoFit/>
          </a:bodyPr>
          <a:lstStyle/>
          <a:p>
            <a:r>
              <a:rPr lang="en-US" sz="3200" b="1" dirty="0">
                <a:solidFill>
                  <a:schemeClr val="bg1"/>
                </a:solidFill>
                <a:latin typeface="+mj-lt"/>
              </a:rPr>
              <a:t>PoP2See</a:t>
            </a:r>
            <a:r>
              <a:rPr lang="en-US" sz="2800" dirty="0">
                <a:solidFill>
                  <a:schemeClr val="bg1"/>
                </a:solidFill>
                <a:latin typeface="+mj-lt"/>
              </a:rPr>
              <a:t> was selected for the </a:t>
            </a:r>
            <a:r>
              <a:rPr lang="en-US" sz="3200" b="1" dirty="0">
                <a:solidFill>
                  <a:schemeClr val="bg1"/>
                </a:solidFill>
                <a:latin typeface="+mj-lt"/>
              </a:rPr>
              <a:t>Amazon</a:t>
            </a:r>
            <a:r>
              <a:rPr lang="en-US" sz="3200" dirty="0">
                <a:solidFill>
                  <a:schemeClr val="bg1"/>
                </a:solidFill>
                <a:latin typeface="+mj-lt"/>
              </a:rPr>
              <a:t> </a:t>
            </a:r>
            <a:r>
              <a:rPr lang="en-US" sz="3200" b="1" dirty="0">
                <a:solidFill>
                  <a:schemeClr val="bg1"/>
                </a:solidFill>
                <a:latin typeface="+mj-lt"/>
              </a:rPr>
              <a:t>Web</a:t>
            </a:r>
            <a:r>
              <a:rPr lang="en-US" sz="3200" dirty="0">
                <a:solidFill>
                  <a:schemeClr val="bg1"/>
                </a:solidFill>
                <a:latin typeface="+mj-lt"/>
              </a:rPr>
              <a:t> </a:t>
            </a:r>
            <a:r>
              <a:rPr lang="en-US" sz="3200" b="1" dirty="0">
                <a:solidFill>
                  <a:schemeClr val="bg1"/>
                </a:solidFill>
                <a:latin typeface="+mj-lt"/>
              </a:rPr>
              <a:t>Services</a:t>
            </a:r>
            <a:r>
              <a:rPr lang="en-US" sz="3200" dirty="0">
                <a:solidFill>
                  <a:schemeClr val="bg1"/>
                </a:solidFill>
                <a:latin typeface="+mj-lt"/>
              </a:rPr>
              <a:t>  </a:t>
            </a:r>
            <a:r>
              <a:rPr lang="en-US" sz="2800" dirty="0">
                <a:solidFill>
                  <a:schemeClr val="bg1"/>
                </a:solidFill>
                <a:latin typeface="+mj-lt"/>
              </a:rPr>
              <a:t>&amp; </a:t>
            </a:r>
            <a:r>
              <a:rPr lang="en-US" sz="3200" b="1" dirty="0">
                <a:solidFill>
                  <a:schemeClr val="bg1"/>
                </a:solidFill>
                <a:latin typeface="+mj-lt"/>
              </a:rPr>
              <a:t>Deloitte</a:t>
            </a:r>
            <a:r>
              <a:rPr lang="en-US" sz="2800" dirty="0">
                <a:solidFill>
                  <a:schemeClr val="bg1"/>
                </a:solidFill>
                <a:latin typeface="+mj-lt"/>
              </a:rPr>
              <a:t> US Social Entrepreneur Accelerator Program (SEA), which supports social ventures through cloud-based solutions</a:t>
            </a:r>
          </a:p>
        </p:txBody>
      </p:sp>
      <p:sp>
        <p:nvSpPr>
          <p:cNvPr id="1053" name="TextBox 1052">
            <a:extLst>
              <a:ext uri="{FF2B5EF4-FFF2-40B4-BE49-F238E27FC236}">
                <a16:creationId xmlns:a16="http://schemas.microsoft.com/office/drawing/2014/main" id="{266A5DCF-16CF-899B-0FE6-233066AEB6E2}"/>
              </a:ext>
            </a:extLst>
          </p:cNvPr>
          <p:cNvSpPr txBox="1"/>
          <p:nvPr/>
        </p:nvSpPr>
        <p:spPr>
          <a:xfrm>
            <a:off x="8640454" y="8428132"/>
            <a:ext cx="8272886" cy="1415772"/>
          </a:xfrm>
          <a:prstGeom prst="rect">
            <a:avLst/>
          </a:prstGeom>
          <a:noFill/>
        </p:spPr>
        <p:txBody>
          <a:bodyPr wrap="square" lIns="0" tIns="0" rIns="0" bIns="0" rtlCol="0" anchor="ctr">
            <a:spAutoFit/>
          </a:bodyPr>
          <a:lstStyle/>
          <a:p>
            <a:r>
              <a:rPr lang="en-US" sz="3200" b="1" dirty="0">
                <a:solidFill>
                  <a:schemeClr val="bg1"/>
                </a:solidFill>
                <a:latin typeface="+mj-lt"/>
              </a:rPr>
              <a:t>Mismatch</a:t>
            </a:r>
            <a:r>
              <a:rPr lang="en-US" sz="2800" dirty="0">
                <a:solidFill>
                  <a:schemeClr val="bg1"/>
                </a:solidFill>
                <a:latin typeface="+mj-lt"/>
              </a:rPr>
              <a:t> had a meeting with </a:t>
            </a:r>
            <a:r>
              <a:rPr lang="en-US" sz="3200" b="1" dirty="0" err="1">
                <a:solidFill>
                  <a:schemeClr val="bg1"/>
                </a:solidFill>
                <a:latin typeface="+mj-lt"/>
              </a:rPr>
              <a:t>Novibet</a:t>
            </a:r>
            <a:r>
              <a:rPr lang="en-US" sz="2800" dirty="0">
                <a:solidFill>
                  <a:schemeClr val="bg1"/>
                </a:solidFill>
                <a:latin typeface="+mj-lt"/>
              </a:rPr>
              <a:t> arranged through </a:t>
            </a:r>
            <a:r>
              <a:rPr lang="en-US" sz="3200" b="1" dirty="0">
                <a:solidFill>
                  <a:schemeClr val="bg1"/>
                </a:solidFill>
                <a:latin typeface="+mj-lt"/>
              </a:rPr>
              <a:t>Deloitte</a:t>
            </a:r>
            <a:r>
              <a:rPr lang="en-US" sz="2800" dirty="0">
                <a:solidFill>
                  <a:schemeClr val="bg1"/>
                </a:solidFill>
                <a:latin typeface="+mj-lt"/>
              </a:rPr>
              <a:t> to discuss  potential collaboration opportunities</a:t>
            </a:r>
          </a:p>
        </p:txBody>
      </p:sp>
      <p:sp>
        <p:nvSpPr>
          <p:cNvPr id="1054" name="TextBox 1053">
            <a:extLst>
              <a:ext uri="{FF2B5EF4-FFF2-40B4-BE49-F238E27FC236}">
                <a16:creationId xmlns:a16="http://schemas.microsoft.com/office/drawing/2014/main" id="{0DDD6B2C-6F44-259D-4C38-00BAD0042131}"/>
              </a:ext>
            </a:extLst>
          </p:cNvPr>
          <p:cNvSpPr txBox="1"/>
          <p:nvPr/>
        </p:nvSpPr>
        <p:spPr>
          <a:xfrm>
            <a:off x="14408838" y="6822725"/>
            <a:ext cx="7607362" cy="984885"/>
          </a:xfrm>
          <a:prstGeom prst="rect">
            <a:avLst/>
          </a:prstGeom>
          <a:noFill/>
        </p:spPr>
        <p:txBody>
          <a:bodyPr wrap="square" lIns="0" tIns="0" rIns="0" bIns="0" rtlCol="0" anchor="ctr">
            <a:spAutoFit/>
          </a:bodyPr>
          <a:lstStyle/>
          <a:p>
            <a:r>
              <a:rPr lang="en-US" sz="3200" b="1" dirty="0" err="1">
                <a:solidFill>
                  <a:schemeClr val="bg1"/>
                </a:solidFill>
                <a:latin typeface="+mj-lt"/>
              </a:rPr>
              <a:t>LucaHealth</a:t>
            </a:r>
            <a:r>
              <a:rPr lang="en-US" sz="2800" dirty="0">
                <a:solidFill>
                  <a:schemeClr val="bg1"/>
                </a:solidFill>
                <a:latin typeface="+mj-lt"/>
              </a:rPr>
              <a:t> successfully raised funds after pivoting its business plan with </a:t>
            </a:r>
            <a:r>
              <a:rPr lang="en-US" sz="3200" b="1" dirty="0">
                <a:solidFill>
                  <a:schemeClr val="bg1"/>
                </a:solidFill>
                <a:latin typeface="+mj-lt"/>
              </a:rPr>
              <a:t>Deloitte’s</a:t>
            </a:r>
            <a:r>
              <a:rPr lang="en-US" sz="2800" dirty="0">
                <a:solidFill>
                  <a:schemeClr val="bg1"/>
                </a:solidFill>
                <a:latin typeface="+mj-lt"/>
              </a:rPr>
              <a:t> support.</a:t>
            </a:r>
          </a:p>
        </p:txBody>
      </p:sp>
      <p:sp>
        <p:nvSpPr>
          <p:cNvPr id="1055" name="TextBox 1054">
            <a:extLst>
              <a:ext uri="{FF2B5EF4-FFF2-40B4-BE49-F238E27FC236}">
                <a16:creationId xmlns:a16="http://schemas.microsoft.com/office/drawing/2014/main" id="{23854B20-AC08-F23F-BCA5-2BDAF0ABC45C}"/>
              </a:ext>
            </a:extLst>
          </p:cNvPr>
          <p:cNvSpPr txBox="1"/>
          <p:nvPr/>
        </p:nvSpPr>
        <p:spPr>
          <a:xfrm>
            <a:off x="14408839" y="10412019"/>
            <a:ext cx="6071860" cy="923330"/>
          </a:xfrm>
          <a:prstGeom prst="rect">
            <a:avLst/>
          </a:prstGeom>
          <a:noFill/>
        </p:spPr>
        <p:txBody>
          <a:bodyPr wrap="square" lIns="0" tIns="0" rIns="0" bIns="0" rtlCol="0" anchor="ctr">
            <a:spAutoFit/>
          </a:bodyPr>
          <a:lstStyle/>
          <a:p>
            <a:r>
              <a:rPr lang="en-US" sz="3200" b="1" dirty="0" err="1">
                <a:solidFill>
                  <a:schemeClr val="bg1"/>
                </a:solidFill>
                <a:latin typeface="+mj-lt"/>
              </a:rPr>
              <a:t>MyGaia</a:t>
            </a:r>
            <a:r>
              <a:rPr lang="en-US" sz="2800" dirty="0">
                <a:solidFill>
                  <a:schemeClr val="bg1"/>
                </a:solidFill>
                <a:latin typeface="+mj-lt"/>
              </a:rPr>
              <a:t> meeting with </a:t>
            </a:r>
            <a:r>
              <a:rPr lang="en-US" sz="3200" b="1" dirty="0">
                <a:solidFill>
                  <a:schemeClr val="bg1"/>
                </a:solidFill>
                <a:latin typeface="+mj-lt"/>
              </a:rPr>
              <a:t>Piraeus</a:t>
            </a:r>
            <a:r>
              <a:rPr lang="en-US" sz="2800" dirty="0">
                <a:solidFill>
                  <a:schemeClr val="bg1"/>
                </a:solidFill>
                <a:latin typeface="+mj-lt"/>
              </a:rPr>
              <a:t> </a:t>
            </a:r>
            <a:r>
              <a:rPr lang="en-US" sz="3200" b="1" dirty="0">
                <a:solidFill>
                  <a:schemeClr val="bg1"/>
                </a:solidFill>
                <a:latin typeface="+mj-lt"/>
              </a:rPr>
              <a:t>Bank</a:t>
            </a:r>
            <a:r>
              <a:rPr lang="en-US" sz="2800" dirty="0">
                <a:solidFill>
                  <a:schemeClr val="bg1"/>
                </a:solidFill>
                <a:latin typeface="+mj-lt"/>
              </a:rPr>
              <a:t> to explore synergies for an </a:t>
            </a:r>
            <a:r>
              <a:rPr lang="en-US" sz="2800" dirty="0" err="1">
                <a:solidFill>
                  <a:schemeClr val="bg1"/>
                </a:solidFill>
                <a:latin typeface="+mj-lt"/>
              </a:rPr>
              <a:t>Agritech</a:t>
            </a:r>
            <a:r>
              <a:rPr lang="en-US" sz="2800" dirty="0">
                <a:solidFill>
                  <a:schemeClr val="bg1"/>
                </a:solidFill>
                <a:latin typeface="+mj-lt"/>
              </a:rPr>
              <a:t> initiative</a:t>
            </a:r>
          </a:p>
        </p:txBody>
      </p:sp>
      <p:pic>
        <p:nvPicPr>
          <p:cNvPr id="1040" name="Picture 16" descr="Beyond Startup Village 2025 – Be Part of Innovation - Beyond">
            <a:extLst>
              <a:ext uri="{FF2B5EF4-FFF2-40B4-BE49-F238E27FC236}">
                <a16:creationId xmlns:a16="http://schemas.microsoft.com/office/drawing/2014/main" id="{DBACDE03-1A72-216D-E8EE-4A8CA714A9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98571" y="3395669"/>
            <a:ext cx="2906872" cy="65291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402AB1B5-B4E5-92B6-CFE8-B9BEF2D509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0855" y="5132946"/>
            <a:ext cx="1496888" cy="89754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a:extLst>
              <a:ext uri="{FF2B5EF4-FFF2-40B4-BE49-F238E27FC236}">
                <a16:creationId xmlns:a16="http://schemas.microsoft.com/office/drawing/2014/main" id="{1FCD20F9-3ED6-558A-26B6-D4769378918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3481" t="32246" r="13423" b="31947"/>
          <a:stretch/>
        </p:blipFill>
        <p:spPr bwMode="auto">
          <a:xfrm>
            <a:off x="10050551" y="7105464"/>
            <a:ext cx="2854892" cy="56832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Novibet | Logopedia | Fandom">
            <a:extLst>
              <a:ext uri="{FF2B5EF4-FFF2-40B4-BE49-F238E27FC236}">
                <a16:creationId xmlns:a16="http://schemas.microsoft.com/office/drawing/2014/main" id="{C0F39701-9C6C-B2F8-2B91-037E99E1A38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49293" y="8862715"/>
            <a:ext cx="2284500" cy="51591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iraeus Unveils New Logo and Brand Identity">
            <a:extLst>
              <a:ext uri="{FF2B5EF4-FFF2-40B4-BE49-F238E27FC236}">
                <a16:creationId xmlns:a16="http://schemas.microsoft.com/office/drawing/2014/main" id="{1DA8E49F-3C16-6B9A-CB9D-440E961E4908}"/>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491" t="33006" r="1322" b="34158"/>
          <a:stretch/>
        </p:blipFill>
        <p:spPr bwMode="auto">
          <a:xfrm>
            <a:off x="10106537" y="10620940"/>
            <a:ext cx="2629828" cy="499792"/>
          </a:xfrm>
          <a:prstGeom prst="rect">
            <a:avLst/>
          </a:prstGeom>
          <a:noFill/>
          <a:extLst>
            <a:ext uri="{909E8E84-426E-40DD-AFC4-6F175D3DCCD1}">
              <a14:hiddenFill xmlns:a14="http://schemas.microsoft.com/office/drawing/2010/main">
                <a:solidFill>
                  <a:srgbClr val="FFFFFF"/>
                </a:solidFill>
              </a14:hiddenFill>
            </a:ext>
          </a:extLst>
        </p:spPr>
      </p:pic>
      <p:sp>
        <p:nvSpPr>
          <p:cNvPr id="3" name="Text 2">
            <a:extLst>
              <a:ext uri="{FF2B5EF4-FFF2-40B4-BE49-F238E27FC236}">
                <a16:creationId xmlns:a16="http://schemas.microsoft.com/office/drawing/2014/main" id="{2CD58EEC-D74E-A8DA-815E-F6B50F9A7724}"/>
              </a:ext>
            </a:extLst>
          </p:cNvPr>
          <p:cNvSpPr/>
          <p:nvPr/>
        </p:nvSpPr>
        <p:spPr>
          <a:xfrm>
            <a:off x="1143143" y="901700"/>
            <a:ext cx="15313881" cy="1075267"/>
          </a:xfrm>
          <a:prstGeom prst="rect">
            <a:avLst/>
          </a:prstGeom>
          <a:noFill/>
          <a:ln/>
        </p:spPr>
        <p:txBody>
          <a:bodyPr wrap="square" lIns="0" tIns="0" rIns="0" bIns="0" rtlCol="0" anchor="t"/>
          <a:lstStyle/>
          <a:p>
            <a:pPr marL="0" indent="0" algn="l">
              <a:buNone/>
            </a:pPr>
            <a:r>
              <a:rPr lang="en-US" sz="5000" dirty="0">
                <a:solidFill>
                  <a:srgbClr val="FFFFFF">
                    <a:alpha val="100000"/>
                  </a:srgbClr>
                </a:solidFill>
                <a:latin typeface="Aptos" panose="020B0004020202020204" pitchFamily="34" charset="0"/>
                <a:ea typeface="Open Sans Regular" pitchFamily="34" charset="-122"/>
                <a:cs typeface="Open Sans Regular" pitchFamily="34" charset="-120"/>
              </a:rPr>
              <a:t>Deloitte </a:t>
            </a:r>
            <a:r>
              <a:rPr lang="en-US" sz="5000" dirty="0" err="1">
                <a:solidFill>
                  <a:srgbClr val="FFFFFF">
                    <a:alpha val="100000"/>
                  </a:srgbClr>
                </a:solidFill>
                <a:latin typeface="Aptos" panose="020B0004020202020204" pitchFamily="34" charset="0"/>
                <a:ea typeface="Open Sans Regular" pitchFamily="34" charset="-122"/>
                <a:cs typeface="Open Sans Regular" pitchFamily="34" charset="-120"/>
              </a:rPr>
              <a:t>StartUp</a:t>
            </a:r>
            <a:r>
              <a:rPr lang="en-US" sz="5000" dirty="0">
                <a:solidFill>
                  <a:srgbClr val="FFFFFF">
                    <a:alpha val="100000"/>
                  </a:srgbClr>
                </a:solidFill>
                <a:latin typeface="Aptos" panose="020B0004020202020204" pitchFamily="34" charset="0"/>
                <a:ea typeface="Open Sans Regular" pitchFamily="34" charset="-122"/>
                <a:cs typeface="Open Sans Regular" pitchFamily="34" charset="-120"/>
              </a:rPr>
              <a:t> Accelerator | </a:t>
            </a:r>
            <a:r>
              <a:rPr lang="en-US" sz="5000" dirty="0">
                <a:solidFill>
                  <a:srgbClr val="87BD27">
                    <a:alpha val="100000"/>
                  </a:srgbClr>
                </a:solidFill>
                <a:latin typeface="Aptos" panose="020B0004020202020204" pitchFamily="34" charset="0"/>
                <a:ea typeface="Open Sans Regular" pitchFamily="34" charset="-122"/>
                <a:cs typeface="Open Sans Regular" pitchFamily="34" charset="-120"/>
              </a:rPr>
              <a:t>Impact​</a:t>
            </a:r>
            <a:endParaRPr lang="en-US" sz="5000" dirty="0">
              <a:latin typeface="Aptos" panose="020B0004020202020204" pitchFamily="34" charset="0"/>
            </a:endParaRPr>
          </a:p>
        </p:txBody>
      </p:sp>
      <p:sp>
        <p:nvSpPr>
          <p:cNvPr id="4" name="Text 0">
            <a:extLst>
              <a:ext uri="{FF2B5EF4-FFF2-40B4-BE49-F238E27FC236}">
                <a16:creationId xmlns:a16="http://schemas.microsoft.com/office/drawing/2014/main" id="{4C0EA310-21D7-A1AE-9A1B-AD48EA11884C}"/>
              </a:ext>
            </a:extLst>
          </p:cNvPr>
          <p:cNvSpPr/>
          <p:nvPr/>
        </p:nvSpPr>
        <p:spPr>
          <a:xfrm>
            <a:off x="17729180" y="12972145"/>
            <a:ext cx="6229631" cy="474133"/>
          </a:xfrm>
          <a:prstGeom prst="rect">
            <a:avLst/>
          </a:prstGeom>
          <a:noFill/>
          <a:ln/>
        </p:spPr>
        <p:txBody>
          <a:bodyPr wrap="square" lIns="0" tIns="0" rIns="0" bIns="0" rtlCol="0" anchor="ctr"/>
          <a:lstStyle/>
          <a:p>
            <a:pPr algn="just"/>
            <a:r>
              <a:rPr lang="en-US" sz="1400" dirty="0">
                <a:solidFill>
                  <a:schemeClr val="bg1"/>
                </a:solidFill>
                <a:latin typeface="Aptos" panose="020B0004020202020204" pitchFamily="34" charset="0"/>
                <a:ea typeface="Calibri"/>
                <a:cs typeface="Times New Roman"/>
              </a:rPr>
              <a:t>© 2026 For more information contact Deloitte Central Mediterranean    </a:t>
            </a:r>
            <a:r>
              <a:rPr lang="en-US" sz="2800" dirty="0">
                <a:solidFill>
                  <a:srgbClr val="87BD27"/>
                </a:solidFill>
                <a:latin typeface="Aptos" panose="020B0004020202020204" pitchFamily="34" charset="0"/>
                <a:ea typeface="Calibri"/>
                <a:cs typeface="Times New Roman"/>
              </a:rPr>
              <a:t>|</a:t>
            </a:r>
            <a:r>
              <a:rPr lang="en-US" sz="1400" dirty="0">
                <a:solidFill>
                  <a:schemeClr val="bg1"/>
                </a:solidFill>
                <a:latin typeface="Aptos" panose="020B0004020202020204" pitchFamily="34" charset="0"/>
                <a:ea typeface="Calibri"/>
                <a:cs typeface="Times New Roman"/>
              </a:rPr>
              <a:t>   19</a:t>
            </a:r>
            <a:endParaRPr lang="en-US" sz="1400" b="1" dirty="0">
              <a:solidFill>
                <a:schemeClr val="bg1"/>
              </a:solidFill>
              <a:latin typeface="Aptos" panose="020B0004020202020204" pitchFamily="34" charset="0"/>
              <a:ea typeface="Calibri"/>
              <a:cs typeface="Times New Roman"/>
            </a:endParaRPr>
          </a:p>
        </p:txBody>
      </p:sp>
      <p:sp>
        <p:nvSpPr>
          <p:cNvPr id="2" name="Footer Placeholder 1">
            <a:extLst>
              <a:ext uri="{FF2B5EF4-FFF2-40B4-BE49-F238E27FC236}">
                <a16:creationId xmlns:a16="http://schemas.microsoft.com/office/drawing/2014/main" id="{BF46952D-259C-31BB-1A53-5C84A9C07B4E}"/>
              </a:ext>
            </a:extLst>
          </p:cNvPr>
          <p:cNvSpPr>
            <a:spLocks noGrp="1"/>
          </p:cNvSpPr>
          <p:nvPr>
            <p:ph type="ftr" sz="quarter" idx="11"/>
          </p:nvPr>
        </p:nvSpPr>
        <p:spPr/>
        <p:txBody>
          <a:bodyPr/>
          <a:lstStyle/>
          <a:p>
            <a:r>
              <a:rPr lang="en-US"/>
              <a:t>© 2026 For more information contact Deloitte Central Mediterranean</a:t>
            </a:r>
          </a:p>
        </p:txBody>
      </p:sp>
      <p:sp>
        <p:nvSpPr>
          <p:cNvPr id="5" name="Slide Number Placeholder 4">
            <a:extLst>
              <a:ext uri="{FF2B5EF4-FFF2-40B4-BE49-F238E27FC236}">
                <a16:creationId xmlns:a16="http://schemas.microsoft.com/office/drawing/2014/main" id="{408A3278-D693-B6C0-0ABA-1F9B25F6D7F0}"/>
              </a:ext>
            </a:extLst>
          </p:cNvPr>
          <p:cNvSpPr>
            <a:spLocks noGrp="1"/>
          </p:cNvSpPr>
          <p:nvPr>
            <p:ph type="sldNum" sz="quarter" idx="12"/>
          </p:nvPr>
        </p:nvSpPr>
        <p:spPr/>
        <p:txBody>
          <a:bodyPr/>
          <a:lstStyle/>
          <a:p>
            <a:fld id="{C1FF6DA9-008F-8B48-92A6-B652298478BF}" type="slidenum">
              <a:rPr lang="en-US" smtClean="0"/>
              <a:t>19</a:t>
            </a:fld>
            <a:endParaRPr lang="en-US"/>
          </a:p>
        </p:txBody>
      </p:sp>
    </p:spTree>
    <p:extLst>
      <p:ext uri="{BB962C8B-B14F-4D97-AF65-F5344CB8AC3E}">
        <p14:creationId xmlns:p14="http://schemas.microsoft.com/office/powerpoint/2010/main" val="36342527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2"/>
          <p:cNvSpPr/>
          <p:nvPr/>
        </p:nvSpPr>
        <p:spPr>
          <a:xfrm>
            <a:off x="721587" y="936000"/>
            <a:ext cx="15311888" cy="1075128"/>
          </a:xfrm>
          <a:prstGeom prst="rect">
            <a:avLst/>
          </a:prstGeom>
          <a:noFill/>
          <a:ln/>
        </p:spPr>
        <p:txBody>
          <a:bodyPr wrap="square" lIns="0" tIns="0" rIns="0" bIns="0" rtlCol="0" anchor="t"/>
          <a:lstStyle/>
          <a:p>
            <a:pPr defTabSz="1828800"/>
            <a:r>
              <a:rPr lang="en-US" sz="5000">
                <a:solidFill>
                  <a:srgbClr val="FFFFFF">
                    <a:alpha val="100000"/>
                  </a:srgbClr>
                </a:solidFill>
                <a:latin typeface="Aptos" panose="020B0004020202020204" pitchFamily="34" charset="0"/>
                <a:ea typeface="Open Sans Regular" pitchFamily="34" charset="-122"/>
                <a:cs typeface="Open Sans Regular" pitchFamily="34" charset="-120"/>
              </a:rPr>
              <a:t>Introduction | </a:t>
            </a:r>
            <a:r>
              <a:rPr lang="en-US" sz="5000">
                <a:solidFill>
                  <a:srgbClr val="87BD27">
                    <a:alpha val="100000"/>
                  </a:srgbClr>
                </a:solidFill>
                <a:latin typeface="Aptos" panose="020B0004020202020204" pitchFamily="34" charset="0"/>
                <a:ea typeface="Open Sans Regular" pitchFamily="34" charset="-122"/>
                <a:cs typeface="Open Sans Regular" pitchFamily="34" charset="-120"/>
              </a:rPr>
              <a:t>Meet Our Team</a:t>
            </a:r>
            <a:endParaRPr lang="en-US" sz="5000">
              <a:solidFill>
                <a:prstClr val="black"/>
              </a:solidFill>
              <a:latin typeface="Aptos" panose="020B0004020202020204" pitchFamily="34" charset="0"/>
            </a:endParaRPr>
          </a:p>
        </p:txBody>
      </p:sp>
      <p:sp>
        <p:nvSpPr>
          <p:cNvPr id="31" name="Rectangle: Rounded Corners 30">
            <a:extLst>
              <a:ext uri="{FF2B5EF4-FFF2-40B4-BE49-F238E27FC236}">
                <a16:creationId xmlns:a16="http://schemas.microsoft.com/office/drawing/2014/main" id="{FC62F607-5FA9-D96D-7A70-8A6D2F3B51D0}"/>
              </a:ext>
            </a:extLst>
          </p:cNvPr>
          <p:cNvSpPr/>
          <p:nvPr/>
        </p:nvSpPr>
        <p:spPr>
          <a:xfrm>
            <a:off x="2493714" y="3438423"/>
            <a:ext cx="6514398" cy="6514398"/>
          </a:xfrm>
          <a:prstGeom prst="roundRect">
            <a:avLst/>
          </a:prstGeom>
          <a:solidFill>
            <a:srgbClr val="86BC2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828891" rtl="0" eaLnBrk="1" latinLnBrk="0" hangingPunct="1">
              <a:defRPr sz="3600" kern="1200">
                <a:solidFill>
                  <a:schemeClr val="tx1"/>
                </a:solidFill>
                <a:latin typeface="+mn-lt"/>
                <a:ea typeface="+mn-ea"/>
                <a:cs typeface="+mn-cs"/>
              </a:defRPr>
            </a:lvl1pPr>
            <a:lvl2pPr marL="914446" algn="l" defTabSz="1828891" rtl="0" eaLnBrk="1" latinLnBrk="0" hangingPunct="1">
              <a:defRPr sz="3600" kern="1200">
                <a:solidFill>
                  <a:schemeClr val="tx1"/>
                </a:solidFill>
                <a:latin typeface="+mn-lt"/>
                <a:ea typeface="+mn-ea"/>
                <a:cs typeface="+mn-cs"/>
              </a:defRPr>
            </a:lvl2pPr>
            <a:lvl3pPr marL="1828891" algn="l" defTabSz="1828891" rtl="0" eaLnBrk="1" latinLnBrk="0" hangingPunct="1">
              <a:defRPr sz="3600" kern="1200">
                <a:solidFill>
                  <a:schemeClr val="tx1"/>
                </a:solidFill>
                <a:latin typeface="+mn-lt"/>
                <a:ea typeface="+mn-ea"/>
                <a:cs typeface="+mn-cs"/>
              </a:defRPr>
            </a:lvl3pPr>
            <a:lvl4pPr marL="2743337" algn="l" defTabSz="1828891" rtl="0" eaLnBrk="1" latinLnBrk="0" hangingPunct="1">
              <a:defRPr sz="3600" kern="1200">
                <a:solidFill>
                  <a:schemeClr val="tx1"/>
                </a:solidFill>
                <a:latin typeface="+mn-lt"/>
                <a:ea typeface="+mn-ea"/>
                <a:cs typeface="+mn-cs"/>
              </a:defRPr>
            </a:lvl4pPr>
            <a:lvl5pPr marL="3657783" algn="l" defTabSz="1828891" rtl="0" eaLnBrk="1" latinLnBrk="0" hangingPunct="1">
              <a:defRPr sz="3600" kern="1200">
                <a:solidFill>
                  <a:schemeClr val="tx1"/>
                </a:solidFill>
                <a:latin typeface="+mn-lt"/>
                <a:ea typeface="+mn-ea"/>
                <a:cs typeface="+mn-cs"/>
              </a:defRPr>
            </a:lvl5pPr>
            <a:lvl6pPr marL="4572229" algn="l" defTabSz="1828891" rtl="0" eaLnBrk="1" latinLnBrk="0" hangingPunct="1">
              <a:defRPr sz="3600" kern="1200">
                <a:solidFill>
                  <a:schemeClr val="tx1"/>
                </a:solidFill>
                <a:latin typeface="+mn-lt"/>
                <a:ea typeface="+mn-ea"/>
                <a:cs typeface="+mn-cs"/>
              </a:defRPr>
            </a:lvl6pPr>
            <a:lvl7pPr marL="5486674" algn="l" defTabSz="1828891" rtl="0" eaLnBrk="1" latinLnBrk="0" hangingPunct="1">
              <a:defRPr sz="3600" kern="1200">
                <a:solidFill>
                  <a:schemeClr val="tx1"/>
                </a:solidFill>
                <a:latin typeface="+mn-lt"/>
                <a:ea typeface="+mn-ea"/>
                <a:cs typeface="+mn-cs"/>
              </a:defRPr>
            </a:lvl7pPr>
            <a:lvl8pPr marL="6401120" algn="l" defTabSz="1828891" rtl="0" eaLnBrk="1" latinLnBrk="0" hangingPunct="1">
              <a:defRPr sz="3600" kern="1200">
                <a:solidFill>
                  <a:schemeClr val="tx1"/>
                </a:solidFill>
                <a:latin typeface="+mn-lt"/>
                <a:ea typeface="+mn-ea"/>
                <a:cs typeface="+mn-cs"/>
              </a:defRPr>
            </a:lvl8pPr>
            <a:lvl9pPr marL="7315566" algn="l" defTabSz="1828891" rtl="0" eaLnBrk="1" latinLnBrk="0" hangingPunct="1">
              <a:defRPr sz="3600" kern="1200">
                <a:solidFill>
                  <a:schemeClr val="tx1"/>
                </a:solidFill>
                <a:latin typeface="+mn-lt"/>
                <a:ea typeface="+mn-ea"/>
                <a:cs typeface="+mn-cs"/>
              </a:defRPr>
            </a:lvl9pPr>
          </a:lstStyle>
          <a:p>
            <a:pPr algn="ctr" defTabSz="457016">
              <a:defRPr/>
            </a:pPr>
            <a:endParaRPr lang="en-US" sz="1800">
              <a:solidFill>
                <a:srgbClr val="FFFFFF"/>
              </a:solidFill>
              <a:latin typeface="Aptos" panose="020B0004020202020204" pitchFamily="34" charset="0"/>
            </a:endParaRPr>
          </a:p>
        </p:txBody>
      </p:sp>
      <p:sp>
        <p:nvSpPr>
          <p:cNvPr id="32" name="Rectangle: Rounded Corners 31">
            <a:extLst>
              <a:ext uri="{FF2B5EF4-FFF2-40B4-BE49-F238E27FC236}">
                <a16:creationId xmlns:a16="http://schemas.microsoft.com/office/drawing/2014/main" id="{3A00B862-412A-6420-6742-E6041D1C3EA3}"/>
              </a:ext>
            </a:extLst>
          </p:cNvPr>
          <p:cNvSpPr/>
          <p:nvPr/>
        </p:nvSpPr>
        <p:spPr>
          <a:xfrm>
            <a:off x="4609286" y="5553993"/>
            <a:ext cx="2283254" cy="228325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828891" rtl="0" eaLnBrk="1" latinLnBrk="0" hangingPunct="1">
              <a:defRPr sz="3600" kern="1200">
                <a:solidFill>
                  <a:schemeClr val="tx1"/>
                </a:solidFill>
                <a:latin typeface="+mn-lt"/>
                <a:ea typeface="+mn-ea"/>
                <a:cs typeface="+mn-cs"/>
              </a:defRPr>
            </a:lvl1pPr>
            <a:lvl2pPr marL="914446" algn="l" defTabSz="1828891" rtl="0" eaLnBrk="1" latinLnBrk="0" hangingPunct="1">
              <a:defRPr sz="3600" kern="1200">
                <a:solidFill>
                  <a:schemeClr val="tx1"/>
                </a:solidFill>
                <a:latin typeface="+mn-lt"/>
                <a:ea typeface="+mn-ea"/>
                <a:cs typeface="+mn-cs"/>
              </a:defRPr>
            </a:lvl2pPr>
            <a:lvl3pPr marL="1828891" algn="l" defTabSz="1828891" rtl="0" eaLnBrk="1" latinLnBrk="0" hangingPunct="1">
              <a:defRPr sz="3600" kern="1200">
                <a:solidFill>
                  <a:schemeClr val="tx1"/>
                </a:solidFill>
                <a:latin typeface="+mn-lt"/>
                <a:ea typeface="+mn-ea"/>
                <a:cs typeface="+mn-cs"/>
              </a:defRPr>
            </a:lvl3pPr>
            <a:lvl4pPr marL="2743337" algn="l" defTabSz="1828891" rtl="0" eaLnBrk="1" latinLnBrk="0" hangingPunct="1">
              <a:defRPr sz="3600" kern="1200">
                <a:solidFill>
                  <a:schemeClr val="tx1"/>
                </a:solidFill>
                <a:latin typeface="+mn-lt"/>
                <a:ea typeface="+mn-ea"/>
                <a:cs typeface="+mn-cs"/>
              </a:defRPr>
            </a:lvl4pPr>
            <a:lvl5pPr marL="3657783" algn="l" defTabSz="1828891" rtl="0" eaLnBrk="1" latinLnBrk="0" hangingPunct="1">
              <a:defRPr sz="3600" kern="1200">
                <a:solidFill>
                  <a:schemeClr val="tx1"/>
                </a:solidFill>
                <a:latin typeface="+mn-lt"/>
                <a:ea typeface="+mn-ea"/>
                <a:cs typeface="+mn-cs"/>
              </a:defRPr>
            </a:lvl5pPr>
            <a:lvl6pPr marL="4572229" algn="l" defTabSz="1828891" rtl="0" eaLnBrk="1" latinLnBrk="0" hangingPunct="1">
              <a:defRPr sz="3600" kern="1200">
                <a:solidFill>
                  <a:schemeClr val="tx1"/>
                </a:solidFill>
                <a:latin typeface="+mn-lt"/>
                <a:ea typeface="+mn-ea"/>
                <a:cs typeface="+mn-cs"/>
              </a:defRPr>
            </a:lvl6pPr>
            <a:lvl7pPr marL="5486674" algn="l" defTabSz="1828891" rtl="0" eaLnBrk="1" latinLnBrk="0" hangingPunct="1">
              <a:defRPr sz="3600" kern="1200">
                <a:solidFill>
                  <a:schemeClr val="tx1"/>
                </a:solidFill>
                <a:latin typeface="+mn-lt"/>
                <a:ea typeface="+mn-ea"/>
                <a:cs typeface="+mn-cs"/>
              </a:defRPr>
            </a:lvl7pPr>
            <a:lvl8pPr marL="6401120" algn="l" defTabSz="1828891" rtl="0" eaLnBrk="1" latinLnBrk="0" hangingPunct="1">
              <a:defRPr sz="3600" kern="1200">
                <a:solidFill>
                  <a:schemeClr val="tx1"/>
                </a:solidFill>
                <a:latin typeface="+mn-lt"/>
                <a:ea typeface="+mn-ea"/>
                <a:cs typeface="+mn-cs"/>
              </a:defRPr>
            </a:lvl8pPr>
            <a:lvl9pPr marL="7315566" algn="l" defTabSz="1828891" rtl="0" eaLnBrk="1" latinLnBrk="0" hangingPunct="1">
              <a:defRPr sz="3600" kern="1200">
                <a:solidFill>
                  <a:schemeClr val="tx1"/>
                </a:solidFill>
                <a:latin typeface="+mn-lt"/>
                <a:ea typeface="+mn-ea"/>
                <a:cs typeface="+mn-cs"/>
              </a:defRPr>
            </a:lvl9pPr>
          </a:lstStyle>
          <a:p>
            <a:pPr algn="ctr" defTabSz="457016">
              <a:defRPr/>
            </a:pPr>
            <a:endParaRPr lang="en-US" sz="1800">
              <a:solidFill>
                <a:srgbClr val="FFFFFF"/>
              </a:solidFill>
              <a:latin typeface="Aptos" panose="020B0004020202020204" pitchFamily="34" charset="0"/>
            </a:endParaRPr>
          </a:p>
        </p:txBody>
      </p:sp>
      <p:grpSp>
        <p:nvGrpSpPr>
          <p:cNvPr id="10" name="Group 9">
            <a:extLst>
              <a:ext uri="{FF2B5EF4-FFF2-40B4-BE49-F238E27FC236}">
                <a16:creationId xmlns:a16="http://schemas.microsoft.com/office/drawing/2014/main" id="{A001DB75-3EEB-BD39-155F-157009D8FB59}"/>
              </a:ext>
            </a:extLst>
          </p:cNvPr>
          <p:cNvGrpSpPr/>
          <p:nvPr/>
        </p:nvGrpSpPr>
        <p:grpSpPr>
          <a:xfrm>
            <a:off x="16951400" y="8436060"/>
            <a:ext cx="6738603" cy="1929608"/>
            <a:chOff x="2867515" y="1912644"/>
            <a:chExt cx="3146753" cy="964930"/>
          </a:xfrm>
        </p:grpSpPr>
        <p:sp>
          <p:nvSpPr>
            <p:cNvPr id="15" name="Text Placeholder 30">
              <a:extLst>
                <a:ext uri="{FF2B5EF4-FFF2-40B4-BE49-F238E27FC236}">
                  <a16:creationId xmlns:a16="http://schemas.microsoft.com/office/drawing/2014/main" id="{481A06F9-C3A6-D38E-FBDE-FE6E5755FD4D}"/>
                </a:ext>
              </a:extLst>
            </p:cNvPr>
            <p:cNvSpPr txBox="1">
              <a:spLocks/>
            </p:cNvSpPr>
            <p:nvPr/>
          </p:nvSpPr>
          <p:spPr>
            <a:xfrm>
              <a:off x="2867515" y="1912644"/>
              <a:ext cx="3146753" cy="337495"/>
            </a:xfrm>
            <a:prstGeom prst="rect">
              <a:avLst/>
            </a:prstGeom>
          </p:spPr>
          <p:txBody>
            <a:bodyPr/>
            <a:lstStyle>
              <a:defPPr>
                <a:defRPr lang="en-US"/>
              </a:defPPr>
              <a:lvl1pPr marL="0" algn="l" defTabSz="1828891" rtl="0" eaLnBrk="1" latinLnBrk="0" hangingPunct="1">
                <a:defRPr sz="3600" kern="1200">
                  <a:solidFill>
                    <a:schemeClr val="tx1"/>
                  </a:solidFill>
                  <a:latin typeface="+mn-lt"/>
                  <a:ea typeface="+mn-ea"/>
                  <a:cs typeface="+mn-cs"/>
                </a:defRPr>
              </a:lvl1pPr>
              <a:lvl2pPr marL="914446" algn="l" defTabSz="1828891" rtl="0" eaLnBrk="1" latinLnBrk="0" hangingPunct="1">
                <a:defRPr sz="3600" kern="1200">
                  <a:solidFill>
                    <a:schemeClr val="tx1"/>
                  </a:solidFill>
                  <a:latin typeface="+mn-lt"/>
                  <a:ea typeface="+mn-ea"/>
                  <a:cs typeface="+mn-cs"/>
                </a:defRPr>
              </a:lvl2pPr>
              <a:lvl3pPr marL="1828891" algn="l" defTabSz="1828891" rtl="0" eaLnBrk="1" latinLnBrk="0" hangingPunct="1">
                <a:defRPr sz="3600" kern="1200">
                  <a:solidFill>
                    <a:schemeClr val="tx1"/>
                  </a:solidFill>
                  <a:latin typeface="+mn-lt"/>
                  <a:ea typeface="+mn-ea"/>
                  <a:cs typeface="+mn-cs"/>
                </a:defRPr>
              </a:lvl3pPr>
              <a:lvl4pPr marL="2743337" algn="l" defTabSz="1828891" rtl="0" eaLnBrk="1" latinLnBrk="0" hangingPunct="1">
                <a:defRPr sz="3600" kern="1200">
                  <a:solidFill>
                    <a:schemeClr val="tx1"/>
                  </a:solidFill>
                  <a:latin typeface="+mn-lt"/>
                  <a:ea typeface="+mn-ea"/>
                  <a:cs typeface="+mn-cs"/>
                </a:defRPr>
              </a:lvl4pPr>
              <a:lvl5pPr marL="3657783" algn="l" defTabSz="1828891" rtl="0" eaLnBrk="1" latinLnBrk="0" hangingPunct="1">
                <a:defRPr sz="3600" kern="1200">
                  <a:solidFill>
                    <a:schemeClr val="tx1"/>
                  </a:solidFill>
                  <a:latin typeface="+mn-lt"/>
                  <a:ea typeface="+mn-ea"/>
                  <a:cs typeface="+mn-cs"/>
                </a:defRPr>
              </a:lvl5pPr>
              <a:lvl6pPr marL="4572229" algn="l" defTabSz="1828891" rtl="0" eaLnBrk="1" latinLnBrk="0" hangingPunct="1">
                <a:defRPr sz="3600" kern="1200">
                  <a:solidFill>
                    <a:schemeClr val="tx1"/>
                  </a:solidFill>
                  <a:latin typeface="+mn-lt"/>
                  <a:ea typeface="+mn-ea"/>
                  <a:cs typeface="+mn-cs"/>
                </a:defRPr>
              </a:lvl6pPr>
              <a:lvl7pPr marL="5486674" algn="l" defTabSz="1828891" rtl="0" eaLnBrk="1" latinLnBrk="0" hangingPunct="1">
                <a:defRPr sz="3600" kern="1200">
                  <a:solidFill>
                    <a:schemeClr val="tx1"/>
                  </a:solidFill>
                  <a:latin typeface="+mn-lt"/>
                  <a:ea typeface="+mn-ea"/>
                  <a:cs typeface="+mn-cs"/>
                </a:defRPr>
              </a:lvl7pPr>
              <a:lvl8pPr marL="6401120" algn="l" defTabSz="1828891" rtl="0" eaLnBrk="1" latinLnBrk="0" hangingPunct="1">
                <a:defRPr sz="3600" kern="1200">
                  <a:solidFill>
                    <a:schemeClr val="tx1"/>
                  </a:solidFill>
                  <a:latin typeface="+mn-lt"/>
                  <a:ea typeface="+mn-ea"/>
                  <a:cs typeface="+mn-cs"/>
                </a:defRPr>
              </a:lvl8pPr>
              <a:lvl9pPr marL="7315566" algn="l" defTabSz="1828891" rtl="0" eaLnBrk="1" latinLnBrk="0" hangingPunct="1">
                <a:defRPr sz="3600" kern="1200">
                  <a:solidFill>
                    <a:schemeClr val="tx1"/>
                  </a:solidFill>
                  <a:latin typeface="+mn-lt"/>
                  <a:ea typeface="+mn-ea"/>
                  <a:cs typeface="+mn-cs"/>
                </a:defRPr>
              </a:lvl9pPr>
            </a:lstStyle>
            <a:p>
              <a:pPr defTabSz="1828434" fontAlgn="base">
                <a:spcBef>
                  <a:spcPts val="2000"/>
                </a:spcBef>
                <a:spcAft>
                  <a:spcPct val="0"/>
                </a:spcAft>
                <a:buClr>
                  <a:srgbClr val="4472C4"/>
                </a:buClr>
                <a:buSzPct val="75000"/>
                <a:defRPr/>
              </a:pPr>
              <a:r>
                <a:rPr lang="en-US" sz="4800" b="1" spc="-60" dirty="0">
                  <a:solidFill>
                    <a:prstClr val="white"/>
                  </a:solidFill>
                  <a:latin typeface="Aptos" panose="020B0004020202020204" pitchFamily="34" charset="0"/>
                  <a:ea typeface="Open Sans Bold" panose="020B0806030504020204" pitchFamily="34" charset="0"/>
                  <a:cs typeface="Open Sans Bold" panose="020B0806030504020204" pitchFamily="34" charset="0"/>
                </a:rPr>
                <a:t>Giorgos </a:t>
              </a:r>
              <a:r>
                <a:rPr lang="en-US" sz="4800" b="1" spc="-60" dirty="0" err="1">
                  <a:solidFill>
                    <a:prstClr val="white"/>
                  </a:solidFill>
                  <a:latin typeface="Aptos" panose="020B0004020202020204" pitchFamily="34" charset="0"/>
                  <a:ea typeface="Open Sans Bold" panose="020B0806030504020204" pitchFamily="34" charset="0"/>
                  <a:cs typeface="Open Sans Bold" panose="020B0806030504020204" pitchFamily="34" charset="0"/>
                </a:rPr>
                <a:t>Stratigis</a:t>
              </a:r>
              <a:endParaRPr lang="en-US" sz="4800" b="1" spc="-60" dirty="0">
                <a:solidFill>
                  <a:prstClr val="white"/>
                </a:solidFill>
                <a:latin typeface="Aptos" panose="020B0004020202020204" pitchFamily="34" charset="0"/>
                <a:ea typeface="Open Sans Bold" panose="020B0806030504020204" pitchFamily="34" charset="0"/>
                <a:cs typeface="Open Sans Bold" panose="020B0806030504020204" pitchFamily="34" charset="0"/>
              </a:endParaRPr>
            </a:p>
          </p:txBody>
        </p:sp>
        <p:sp>
          <p:nvSpPr>
            <p:cNvPr id="16" name="Text Placeholder 31">
              <a:extLst>
                <a:ext uri="{FF2B5EF4-FFF2-40B4-BE49-F238E27FC236}">
                  <a16:creationId xmlns:a16="http://schemas.microsoft.com/office/drawing/2014/main" id="{56BE7BCA-F015-666A-6D7E-428DB9217997}"/>
                </a:ext>
              </a:extLst>
            </p:cNvPr>
            <p:cNvSpPr txBox="1">
              <a:spLocks/>
            </p:cNvSpPr>
            <p:nvPr/>
          </p:nvSpPr>
          <p:spPr>
            <a:xfrm>
              <a:off x="2867515" y="2352599"/>
              <a:ext cx="3146753" cy="524975"/>
            </a:xfrm>
            <a:prstGeom prst="rect">
              <a:avLst/>
            </a:prstGeom>
          </p:spPr>
          <p:txBody>
            <a:bodyPr/>
            <a:lstStyle>
              <a:defPPr>
                <a:defRPr lang="en-US"/>
              </a:defPPr>
              <a:lvl1pPr marL="0" algn="l" defTabSz="1828891" rtl="0" eaLnBrk="1" latinLnBrk="0" hangingPunct="1">
                <a:defRPr sz="3600" kern="1200">
                  <a:solidFill>
                    <a:schemeClr val="tx1"/>
                  </a:solidFill>
                  <a:latin typeface="+mn-lt"/>
                  <a:ea typeface="+mn-ea"/>
                  <a:cs typeface="+mn-cs"/>
                </a:defRPr>
              </a:lvl1pPr>
              <a:lvl2pPr marL="914446" algn="l" defTabSz="1828891" rtl="0" eaLnBrk="1" latinLnBrk="0" hangingPunct="1">
                <a:defRPr sz="3600" kern="1200">
                  <a:solidFill>
                    <a:schemeClr val="tx1"/>
                  </a:solidFill>
                  <a:latin typeface="+mn-lt"/>
                  <a:ea typeface="+mn-ea"/>
                  <a:cs typeface="+mn-cs"/>
                </a:defRPr>
              </a:lvl2pPr>
              <a:lvl3pPr marL="1828891" algn="l" defTabSz="1828891" rtl="0" eaLnBrk="1" latinLnBrk="0" hangingPunct="1">
                <a:defRPr sz="3600" kern="1200">
                  <a:solidFill>
                    <a:schemeClr val="tx1"/>
                  </a:solidFill>
                  <a:latin typeface="+mn-lt"/>
                  <a:ea typeface="+mn-ea"/>
                  <a:cs typeface="+mn-cs"/>
                </a:defRPr>
              </a:lvl3pPr>
              <a:lvl4pPr marL="2743337" algn="l" defTabSz="1828891" rtl="0" eaLnBrk="1" latinLnBrk="0" hangingPunct="1">
                <a:defRPr sz="3600" kern="1200">
                  <a:solidFill>
                    <a:schemeClr val="tx1"/>
                  </a:solidFill>
                  <a:latin typeface="+mn-lt"/>
                  <a:ea typeface="+mn-ea"/>
                  <a:cs typeface="+mn-cs"/>
                </a:defRPr>
              </a:lvl4pPr>
              <a:lvl5pPr marL="3657783" algn="l" defTabSz="1828891" rtl="0" eaLnBrk="1" latinLnBrk="0" hangingPunct="1">
                <a:defRPr sz="3600" kern="1200">
                  <a:solidFill>
                    <a:schemeClr val="tx1"/>
                  </a:solidFill>
                  <a:latin typeface="+mn-lt"/>
                  <a:ea typeface="+mn-ea"/>
                  <a:cs typeface="+mn-cs"/>
                </a:defRPr>
              </a:lvl5pPr>
              <a:lvl6pPr marL="4572229" algn="l" defTabSz="1828891" rtl="0" eaLnBrk="1" latinLnBrk="0" hangingPunct="1">
                <a:defRPr sz="3600" kern="1200">
                  <a:solidFill>
                    <a:schemeClr val="tx1"/>
                  </a:solidFill>
                  <a:latin typeface="+mn-lt"/>
                  <a:ea typeface="+mn-ea"/>
                  <a:cs typeface="+mn-cs"/>
                </a:defRPr>
              </a:lvl6pPr>
              <a:lvl7pPr marL="5486674" algn="l" defTabSz="1828891" rtl="0" eaLnBrk="1" latinLnBrk="0" hangingPunct="1">
                <a:defRPr sz="3600" kern="1200">
                  <a:solidFill>
                    <a:schemeClr val="tx1"/>
                  </a:solidFill>
                  <a:latin typeface="+mn-lt"/>
                  <a:ea typeface="+mn-ea"/>
                  <a:cs typeface="+mn-cs"/>
                </a:defRPr>
              </a:lvl7pPr>
              <a:lvl8pPr marL="6401120" algn="l" defTabSz="1828891" rtl="0" eaLnBrk="1" latinLnBrk="0" hangingPunct="1">
                <a:defRPr sz="3600" kern="1200">
                  <a:solidFill>
                    <a:schemeClr val="tx1"/>
                  </a:solidFill>
                  <a:latin typeface="+mn-lt"/>
                  <a:ea typeface="+mn-ea"/>
                  <a:cs typeface="+mn-cs"/>
                </a:defRPr>
              </a:lvl8pPr>
              <a:lvl9pPr marL="7315566" algn="l" defTabSz="1828891" rtl="0" eaLnBrk="1" latinLnBrk="0" hangingPunct="1">
                <a:defRPr sz="3600" kern="1200">
                  <a:solidFill>
                    <a:schemeClr val="tx1"/>
                  </a:solidFill>
                  <a:latin typeface="+mn-lt"/>
                  <a:ea typeface="+mn-ea"/>
                  <a:cs typeface="+mn-cs"/>
                </a:defRPr>
              </a:lvl9pPr>
            </a:lstStyle>
            <a:p>
              <a:pPr defTabSz="1828434" fontAlgn="base">
                <a:lnSpc>
                  <a:spcPct val="130000"/>
                </a:lnSpc>
                <a:spcBef>
                  <a:spcPts val="2000"/>
                </a:spcBef>
                <a:spcAft>
                  <a:spcPct val="0"/>
                </a:spcAft>
                <a:buClr>
                  <a:srgbClr val="4472C4"/>
                </a:buClr>
                <a:buSzPct val="75000"/>
                <a:defRPr/>
              </a:pPr>
              <a:r>
                <a:rPr lang="en-US" sz="3200" spc="-60" dirty="0">
                  <a:solidFill>
                    <a:prstClr val="white"/>
                  </a:solidFill>
                  <a:latin typeface="Aptos" panose="020B0004020202020204" pitchFamily="34" charset="0"/>
                  <a:ea typeface="Open Sans" charset="0"/>
                  <a:cs typeface="Open Sans" charset="0"/>
                </a:rPr>
                <a:t>Assistant Manager, SR &amp; TA</a:t>
              </a:r>
            </a:p>
          </p:txBody>
        </p:sp>
      </p:grpSp>
      <p:pic>
        <p:nvPicPr>
          <p:cNvPr id="17" name="Picture 7">
            <a:extLst>
              <a:ext uri="{FF2B5EF4-FFF2-40B4-BE49-F238E27FC236}">
                <a16:creationId xmlns:a16="http://schemas.microsoft.com/office/drawing/2014/main" id="{63658FE4-B17A-860C-7281-D4626FAE172A}"/>
              </a:ext>
            </a:extLst>
          </p:cNvPr>
          <p:cNvPicPr>
            <a:picLocks noChangeAspect="1"/>
          </p:cNvPicPr>
          <p:nvPr/>
        </p:nvPicPr>
        <p:blipFill>
          <a:blip r:embed="rId3"/>
          <a:srcRect t="506" b="506"/>
          <a:stretch/>
        </p:blipFill>
        <p:spPr>
          <a:xfrm>
            <a:off x="12193587" y="7369512"/>
            <a:ext cx="3973076" cy="3932880"/>
          </a:xfrm>
          <a:prstGeom prst="ellipse">
            <a:avLst/>
          </a:prstGeom>
          <a:ln>
            <a:noFill/>
          </a:ln>
          <a:effectLst/>
        </p:spPr>
      </p:pic>
      <p:grpSp>
        <p:nvGrpSpPr>
          <p:cNvPr id="2" name="Group 1">
            <a:extLst>
              <a:ext uri="{FF2B5EF4-FFF2-40B4-BE49-F238E27FC236}">
                <a16:creationId xmlns:a16="http://schemas.microsoft.com/office/drawing/2014/main" id="{35893874-D84A-BA65-3545-E1E81D12AA0A}"/>
              </a:ext>
            </a:extLst>
          </p:cNvPr>
          <p:cNvGrpSpPr/>
          <p:nvPr/>
        </p:nvGrpSpPr>
        <p:grpSpPr>
          <a:xfrm>
            <a:off x="16951400" y="3480156"/>
            <a:ext cx="6738603" cy="1929608"/>
            <a:chOff x="2867515" y="1912644"/>
            <a:chExt cx="3146753" cy="964930"/>
          </a:xfrm>
        </p:grpSpPr>
        <p:sp>
          <p:nvSpPr>
            <p:cNvPr id="3" name="Text Placeholder 30">
              <a:extLst>
                <a:ext uri="{FF2B5EF4-FFF2-40B4-BE49-F238E27FC236}">
                  <a16:creationId xmlns:a16="http://schemas.microsoft.com/office/drawing/2014/main" id="{36C73B79-16D8-6670-BAB0-EF8B5B04A6EB}"/>
                </a:ext>
              </a:extLst>
            </p:cNvPr>
            <p:cNvSpPr txBox="1">
              <a:spLocks/>
            </p:cNvSpPr>
            <p:nvPr/>
          </p:nvSpPr>
          <p:spPr>
            <a:xfrm>
              <a:off x="2867515" y="1912644"/>
              <a:ext cx="3146753" cy="337495"/>
            </a:xfrm>
            <a:prstGeom prst="rect">
              <a:avLst/>
            </a:prstGeom>
          </p:spPr>
          <p:txBody>
            <a:bodyPr/>
            <a:lstStyle>
              <a:defPPr>
                <a:defRPr lang="en-US"/>
              </a:defPPr>
              <a:lvl1pPr marL="0" algn="l" defTabSz="1828891" rtl="0" eaLnBrk="1" latinLnBrk="0" hangingPunct="1">
                <a:defRPr sz="3600" kern="1200">
                  <a:solidFill>
                    <a:schemeClr val="tx1"/>
                  </a:solidFill>
                  <a:latin typeface="+mn-lt"/>
                  <a:ea typeface="+mn-ea"/>
                  <a:cs typeface="+mn-cs"/>
                </a:defRPr>
              </a:lvl1pPr>
              <a:lvl2pPr marL="914446" algn="l" defTabSz="1828891" rtl="0" eaLnBrk="1" latinLnBrk="0" hangingPunct="1">
                <a:defRPr sz="3600" kern="1200">
                  <a:solidFill>
                    <a:schemeClr val="tx1"/>
                  </a:solidFill>
                  <a:latin typeface="+mn-lt"/>
                  <a:ea typeface="+mn-ea"/>
                  <a:cs typeface="+mn-cs"/>
                </a:defRPr>
              </a:lvl2pPr>
              <a:lvl3pPr marL="1828891" algn="l" defTabSz="1828891" rtl="0" eaLnBrk="1" latinLnBrk="0" hangingPunct="1">
                <a:defRPr sz="3600" kern="1200">
                  <a:solidFill>
                    <a:schemeClr val="tx1"/>
                  </a:solidFill>
                  <a:latin typeface="+mn-lt"/>
                  <a:ea typeface="+mn-ea"/>
                  <a:cs typeface="+mn-cs"/>
                </a:defRPr>
              </a:lvl3pPr>
              <a:lvl4pPr marL="2743337" algn="l" defTabSz="1828891" rtl="0" eaLnBrk="1" latinLnBrk="0" hangingPunct="1">
                <a:defRPr sz="3600" kern="1200">
                  <a:solidFill>
                    <a:schemeClr val="tx1"/>
                  </a:solidFill>
                  <a:latin typeface="+mn-lt"/>
                  <a:ea typeface="+mn-ea"/>
                  <a:cs typeface="+mn-cs"/>
                </a:defRPr>
              </a:lvl4pPr>
              <a:lvl5pPr marL="3657783" algn="l" defTabSz="1828891" rtl="0" eaLnBrk="1" latinLnBrk="0" hangingPunct="1">
                <a:defRPr sz="3600" kern="1200">
                  <a:solidFill>
                    <a:schemeClr val="tx1"/>
                  </a:solidFill>
                  <a:latin typeface="+mn-lt"/>
                  <a:ea typeface="+mn-ea"/>
                  <a:cs typeface="+mn-cs"/>
                </a:defRPr>
              </a:lvl5pPr>
              <a:lvl6pPr marL="4572229" algn="l" defTabSz="1828891" rtl="0" eaLnBrk="1" latinLnBrk="0" hangingPunct="1">
                <a:defRPr sz="3600" kern="1200">
                  <a:solidFill>
                    <a:schemeClr val="tx1"/>
                  </a:solidFill>
                  <a:latin typeface="+mn-lt"/>
                  <a:ea typeface="+mn-ea"/>
                  <a:cs typeface="+mn-cs"/>
                </a:defRPr>
              </a:lvl6pPr>
              <a:lvl7pPr marL="5486674" algn="l" defTabSz="1828891" rtl="0" eaLnBrk="1" latinLnBrk="0" hangingPunct="1">
                <a:defRPr sz="3600" kern="1200">
                  <a:solidFill>
                    <a:schemeClr val="tx1"/>
                  </a:solidFill>
                  <a:latin typeface="+mn-lt"/>
                  <a:ea typeface="+mn-ea"/>
                  <a:cs typeface="+mn-cs"/>
                </a:defRPr>
              </a:lvl7pPr>
              <a:lvl8pPr marL="6401120" algn="l" defTabSz="1828891" rtl="0" eaLnBrk="1" latinLnBrk="0" hangingPunct="1">
                <a:defRPr sz="3600" kern="1200">
                  <a:solidFill>
                    <a:schemeClr val="tx1"/>
                  </a:solidFill>
                  <a:latin typeface="+mn-lt"/>
                  <a:ea typeface="+mn-ea"/>
                  <a:cs typeface="+mn-cs"/>
                </a:defRPr>
              </a:lvl8pPr>
              <a:lvl9pPr marL="7315566" algn="l" defTabSz="1828891" rtl="0" eaLnBrk="1" latinLnBrk="0" hangingPunct="1">
                <a:defRPr sz="3600" kern="1200">
                  <a:solidFill>
                    <a:schemeClr val="tx1"/>
                  </a:solidFill>
                  <a:latin typeface="+mn-lt"/>
                  <a:ea typeface="+mn-ea"/>
                  <a:cs typeface="+mn-cs"/>
                </a:defRPr>
              </a:lvl9pPr>
            </a:lstStyle>
            <a:p>
              <a:pPr defTabSz="1828434" fontAlgn="base">
                <a:spcBef>
                  <a:spcPts val="2000"/>
                </a:spcBef>
                <a:spcAft>
                  <a:spcPct val="0"/>
                </a:spcAft>
                <a:buClr>
                  <a:srgbClr val="4472C4"/>
                </a:buClr>
                <a:buSzPct val="75000"/>
                <a:defRPr/>
              </a:pPr>
              <a:r>
                <a:rPr lang="en-US" sz="4800" b="1" spc="-60" dirty="0">
                  <a:solidFill>
                    <a:prstClr val="white"/>
                  </a:solidFill>
                  <a:latin typeface="Aptos" panose="020B0004020202020204" pitchFamily="34" charset="0"/>
                  <a:ea typeface="Open Sans Bold" panose="020B0806030504020204" pitchFamily="34" charset="0"/>
                  <a:cs typeface="Open Sans Bold" panose="020B0806030504020204" pitchFamily="34" charset="0"/>
                </a:rPr>
                <a:t>Constantinos Panayi</a:t>
              </a:r>
            </a:p>
          </p:txBody>
        </p:sp>
        <p:sp>
          <p:nvSpPr>
            <p:cNvPr id="4" name="Text Placeholder 31">
              <a:extLst>
                <a:ext uri="{FF2B5EF4-FFF2-40B4-BE49-F238E27FC236}">
                  <a16:creationId xmlns:a16="http://schemas.microsoft.com/office/drawing/2014/main" id="{446F7680-A11A-D302-5028-D997DE717BBA}"/>
                </a:ext>
              </a:extLst>
            </p:cNvPr>
            <p:cNvSpPr txBox="1">
              <a:spLocks/>
            </p:cNvSpPr>
            <p:nvPr/>
          </p:nvSpPr>
          <p:spPr>
            <a:xfrm>
              <a:off x="2867515" y="2352599"/>
              <a:ext cx="3146753" cy="524975"/>
            </a:xfrm>
            <a:prstGeom prst="rect">
              <a:avLst/>
            </a:prstGeom>
          </p:spPr>
          <p:txBody>
            <a:bodyPr/>
            <a:lstStyle>
              <a:defPPr>
                <a:defRPr lang="en-US"/>
              </a:defPPr>
              <a:lvl1pPr marL="0" algn="l" defTabSz="1828891" rtl="0" eaLnBrk="1" latinLnBrk="0" hangingPunct="1">
                <a:defRPr sz="3600" kern="1200">
                  <a:solidFill>
                    <a:schemeClr val="tx1"/>
                  </a:solidFill>
                  <a:latin typeface="+mn-lt"/>
                  <a:ea typeface="+mn-ea"/>
                  <a:cs typeface="+mn-cs"/>
                </a:defRPr>
              </a:lvl1pPr>
              <a:lvl2pPr marL="914446" algn="l" defTabSz="1828891" rtl="0" eaLnBrk="1" latinLnBrk="0" hangingPunct="1">
                <a:defRPr sz="3600" kern="1200">
                  <a:solidFill>
                    <a:schemeClr val="tx1"/>
                  </a:solidFill>
                  <a:latin typeface="+mn-lt"/>
                  <a:ea typeface="+mn-ea"/>
                  <a:cs typeface="+mn-cs"/>
                </a:defRPr>
              </a:lvl2pPr>
              <a:lvl3pPr marL="1828891" algn="l" defTabSz="1828891" rtl="0" eaLnBrk="1" latinLnBrk="0" hangingPunct="1">
                <a:defRPr sz="3600" kern="1200">
                  <a:solidFill>
                    <a:schemeClr val="tx1"/>
                  </a:solidFill>
                  <a:latin typeface="+mn-lt"/>
                  <a:ea typeface="+mn-ea"/>
                  <a:cs typeface="+mn-cs"/>
                </a:defRPr>
              </a:lvl3pPr>
              <a:lvl4pPr marL="2743337" algn="l" defTabSz="1828891" rtl="0" eaLnBrk="1" latinLnBrk="0" hangingPunct="1">
                <a:defRPr sz="3600" kern="1200">
                  <a:solidFill>
                    <a:schemeClr val="tx1"/>
                  </a:solidFill>
                  <a:latin typeface="+mn-lt"/>
                  <a:ea typeface="+mn-ea"/>
                  <a:cs typeface="+mn-cs"/>
                </a:defRPr>
              </a:lvl4pPr>
              <a:lvl5pPr marL="3657783" algn="l" defTabSz="1828891" rtl="0" eaLnBrk="1" latinLnBrk="0" hangingPunct="1">
                <a:defRPr sz="3600" kern="1200">
                  <a:solidFill>
                    <a:schemeClr val="tx1"/>
                  </a:solidFill>
                  <a:latin typeface="+mn-lt"/>
                  <a:ea typeface="+mn-ea"/>
                  <a:cs typeface="+mn-cs"/>
                </a:defRPr>
              </a:lvl5pPr>
              <a:lvl6pPr marL="4572229" algn="l" defTabSz="1828891" rtl="0" eaLnBrk="1" latinLnBrk="0" hangingPunct="1">
                <a:defRPr sz="3600" kern="1200">
                  <a:solidFill>
                    <a:schemeClr val="tx1"/>
                  </a:solidFill>
                  <a:latin typeface="+mn-lt"/>
                  <a:ea typeface="+mn-ea"/>
                  <a:cs typeface="+mn-cs"/>
                </a:defRPr>
              </a:lvl6pPr>
              <a:lvl7pPr marL="5486674" algn="l" defTabSz="1828891" rtl="0" eaLnBrk="1" latinLnBrk="0" hangingPunct="1">
                <a:defRPr sz="3600" kern="1200">
                  <a:solidFill>
                    <a:schemeClr val="tx1"/>
                  </a:solidFill>
                  <a:latin typeface="+mn-lt"/>
                  <a:ea typeface="+mn-ea"/>
                  <a:cs typeface="+mn-cs"/>
                </a:defRPr>
              </a:lvl7pPr>
              <a:lvl8pPr marL="6401120" algn="l" defTabSz="1828891" rtl="0" eaLnBrk="1" latinLnBrk="0" hangingPunct="1">
                <a:defRPr sz="3600" kern="1200">
                  <a:solidFill>
                    <a:schemeClr val="tx1"/>
                  </a:solidFill>
                  <a:latin typeface="+mn-lt"/>
                  <a:ea typeface="+mn-ea"/>
                  <a:cs typeface="+mn-cs"/>
                </a:defRPr>
              </a:lvl8pPr>
              <a:lvl9pPr marL="7315566" algn="l" defTabSz="1828891" rtl="0" eaLnBrk="1" latinLnBrk="0" hangingPunct="1">
                <a:defRPr sz="3600" kern="1200">
                  <a:solidFill>
                    <a:schemeClr val="tx1"/>
                  </a:solidFill>
                  <a:latin typeface="+mn-lt"/>
                  <a:ea typeface="+mn-ea"/>
                  <a:cs typeface="+mn-cs"/>
                </a:defRPr>
              </a:lvl9pPr>
            </a:lstStyle>
            <a:p>
              <a:pPr defTabSz="1828434" fontAlgn="base">
                <a:lnSpc>
                  <a:spcPct val="130000"/>
                </a:lnSpc>
                <a:spcBef>
                  <a:spcPts val="2000"/>
                </a:spcBef>
                <a:spcAft>
                  <a:spcPct val="0"/>
                </a:spcAft>
                <a:buClr>
                  <a:srgbClr val="4472C4"/>
                </a:buClr>
                <a:buSzPct val="75000"/>
                <a:defRPr/>
              </a:pPr>
              <a:r>
                <a:rPr lang="en-US" sz="3200" spc="-60" dirty="0">
                  <a:solidFill>
                    <a:prstClr val="white"/>
                  </a:solidFill>
                  <a:latin typeface="Aptos" panose="020B0004020202020204" pitchFamily="34" charset="0"/>
                  <a:ea typeface="Open Sans" charset="0"/>
                  <a:cs typeface="Open Sans" charset="0"/>
                </a:rPr>
                <a:t>Assistant HR Manager</a:t>
              </a:r>
            </a:p>
          </p:txBody>
        </p:sp>
      </p:grpSp>
      <p:pic>
        <p:nvPicPr>
          <p:cNvPr id="9" name="Picture 7">
            <a:extLst>
              <a:ext uri="{FF2B5EF4-FFF2-40B4-BE49-F238E27FC236}">
                <a16:creationId xmlns:a16="http://schemas.microsoft.com/office/drawing/2014/main" id="{CEC46867-EB9B-7FFD-9770-9E1BCB3C1FF9}"/>
              </a:ext>
            </a:extLst>
          </p:cNvPr>
          <p:cNvPicPr>
            <a:picLocks noChangeAspect="1"/>
          </p:cNvPicPr>
          <p:nvPr/>
        </p:nvPicPr>
        <p:blipFill>
          <a:blip r:embed="rId4"/>
          <a:srcRect t="12879" b="12879"/>
          <a:stretch/>
        </p:blipFill>
        <p:spPr>
          <a:xfrm>
            <a:off x="12193587" y="2413608"/>
            <a:ext cx="3973076" cy="3932880"/>
          </a:xfrm>
          <a:prstGeom prst="ellipse">
            <a:avLst/>
          </a:prstGeom>
          <a:ln>
            <a:noFill/>
          </a:ln>
          <a:effectLst/>
        </p:spPr>
      </p:pic>
      <p:sp>
        <p:nvSpPr>
          <p:cNvPr id="11" name="Text 0">
            <a:extLst>
              <a:ext uri="{FF2B5EF4-FFF2-40B4-BE49-F238E27FC236}">
                <a16:creationId xmlns:a16="http://schemas.microsoft.com/office/drawing/2014/main" id="{BB543725-A20A-FD28-5CB3-5497075CC7BC}"/>
              </a:ext>
            </a:extLst>
          </p:cNvPr>
          <p:cNvSpPr/>
          <p:nvPr/>
        </p:nvSpPr>
        <p:spPr>
          <a:xfrm>
            <a:off x="17729180" y="12972145"/>
            <a:ext cx="6229631" cy="474133"/>
          </a:xfrm>
          <a:prstGeom prst="rect">
            <a:avLst/>
          </a:prstGeom>
          <a:noFill/>
          <a:ln/>
        </p:spPr>
        <p:txBody>
          <a:bodyPr wrap="square" lIns="0" tIns="0" rIns="0" bIns="0" rtlCol="0" anchor="ctr"/>
          <a:lstStyle/>
          <a:p>
            <a:pPr algn="just"/>
            <a:r>
              <a:rPr lang="en-US" sz="1400" dirty="0">
                <a:solidFill>
                  <a:schemeClr val="bg1"/>
                </a:solidFill>
                <a:latin typeface="Aptos" panose="020B0004020202020204" pitchFamily="34" charset="0"/>
                <a:ea typeface="Calibri"/>
                <a:cs typeface="Times New Roman"/>
              </a:rPr>
              <a:t>© 2026 For more information contact Deloitte Central Mediterranean    </a:t>
            </a:r>
            <a:r>
              <a:rPr lang="en-US" sz="2800" dirty="0">
                <a:solidFill>
                  <a:srgbClr val="86BC25"/>
                </a:solidFill>
                <a:latin typeface="Aptos" panose="020B0004020202020204" pitchFamily="34" charset="0"/>
                <a:ea typeface="Calibri"/>
                <a:cs typeface="Times New Roman"/>
              </a:rPr>
              <a:t>|</a:t>
            </a:r>
            <a:r>
              <a:rPr lang="en-US" sz="1400" dirty="0">
                <a:solidFill>
                  <a:schemeClr val="bg1"/>
                </a:solidFill>
                <a:latin typeface="Aptos" panose="020B0004020202020204" pitchFamily="34" charset="0"/>
                <a:ea typeface="Calibri"/>
                <a:cs typeface="Times New Roman"/>
              </a:rPr>
              <a:t>   </a:t>
            </a:r>
            <a:r>
              <a:rPr lang="en-US" sz="1400" b="1" dirty="0">
                <a:solidFill>
                  <a:schemeClr val="bg1"/>
                </a:solidFill>
                <a:latin typeface="Aptos" panose="020B0004020202020204" pitchFamily="34" charset="0"/>
                <a:ea typeface="Calibri"/>
                <a:cs typeface="Times New Roman"/>
              </a:rPr>
              <a:t>02</a:t>
            </a:r>
          </a:p>
        </p:txBody>
      </p:sp>
    </p:spTree>
    <p:extLst>
      <p:ext uri="{BB962C8B-B14F-4D97-AF65-F5344CB8AC3E}">
        <p14:creationId xmlns:p14="http://schemas.microsoft.com/office/powerpoint/2010/main" val="9277618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Line 36">
            <a:extLst>
              <a:ext uri="{FF2B5EF4-FFF2-40B4-BE49-F238E27FC236}">
                <a16:creationId xmlns:a16="http://schemas.microsoft.com/office/drawing/2014/main" id="{2E6A367D-6783-8844-0C65-28D708C6724D}"/>
              </a:ext>
            </a:extLst>
          </p:cNvPr>
          <p:cNvSpPr>
            <a:spLocks noChangeShapeType="1"/>
          </p:cNvSpPr>
          <p:nvPr/>
        </p:nvSpPr>
        <p:spPr bwMode="auto">
          <a:xfrm>
            <a:off x="21225133" y="11463664"/>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lIns="137160" tIns="68580" rIns="137160" bIns="68580"/>
          <a:lstStyle/>
          <a:p>
            <a:pPr>
              <a:defRPr/>
            </a:pPr>
            <a:endParaRPr lang="en-US" sz="2800">
              <a:latin typeface="+mj-lt"/>
            </a:endParaRPr>
          </a:p>
        </p:txBody>
      </p:sp>
      <p:sp>
        <p:nvSpPr>
          <p:cNvPr id="4" name="Line 37">
            <a:extLst>
              <a:ext uri="{FF2B5EF4-FFF2-40B4-BE49-F238E27FC236}">
                <a16:creationId xmlns:a16="http://schemas.microsoft.com/office/drawing/2014/main" id="{25411C8D-D82E-DFC9-C5C6-47C834A3AB70}"/>
              </a:ext>
            </a:extLst>
          </p:cNvPr>
          <p:cNvSpPr>
            <a:spLocks noChangeShapeType="1"/>
          </p:cNvSpPr>
          <p:nvPr/>
        </p:nvSpPr>
        <p:spPr bwMode="auto">
          <a:xfrm>
            <a:off x="21225133" y="11463664"/>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lIns="137160" tIns="68580" rIns="137160" bIns="68580"/>
          <a:lstStyle/>
          <a:p>
            <a:pPr>
              <a:defRPr/>
            </a:pPr>
            <a:endParaRPr lang="en-US" sz="2800">
              <a:latin typeface="+mj-lt"/>
            </a:endParaRPr>
          </a:p>
        </p:txBody>
      </p:sp>
      <p:grpSp>
        <p:nvGrpSpPr>
          <p:cNvPr id="6" name="Group 5">
            <a:extLst>
              <a:ext uri="{FF2B5EF4-FFF2-40B4-BE49-F238E27FC236}">
                <a16:creationId xmlns:a16="http://schemas.microsoft.com/office/drawing/2014/main" id="{83B3E8DB-E9F8-9167-DA81-D5039097466F}"/>
              </a:ext>
            </a:extLst>
          </p:cNvPr>
          <p:cNvGrpSpPr>
            <a:grpSpLocks/>
          </p:cNvGrpSpPr>
          <p:nvPr/>
        </p:nvGrpSpPr>
        <p:grpSpPr bwMode="auto">
          <a:xfrm>
            <a:off x="1587" y="5304738"/>
            <a:ext cx="24358152" cy="5395424"/>
            <a:chOff x="-93663" y="3201988"/>
            <a:chExt cx="12430125" cy="2693988"/>
          </a:xfrm>
        </p:grpSpPr>
        <p:sp>
          <p:nvSpPr>
            <p:cNvPr id="12" name="Freeform 5">
              <a:extLst>
                <a:ext uri="{FF2B5EF4-FFF2-40B4-BE49-F238E27FC236}">
                  <a16:creationId xmlns:a16="http://schemas.microsoft.com/office/drawing/2014/main" id="{D594288F-806A-4A42-C2CD-CC3361F89D4A}"/>
                </a:ext>
              </a:extLst>
            </p:cNvPr>
            <p:cNvSpPr>
              <a:spLocks/>
            </p:cNvSpPr>
            <p:nvPr/>
          </p:nvSpPr>
          <p:spPr bwMode="auto">
            <a:xfrm>
              <a:off x="-78846" y="3201988"/>
              <a:ext cx="12370855" cy="2693988"/>
            </a:xfrm>
            <a:custGeom>
              <a:avLst/>
              <a:gdLst>
                <a:gd name="T0" fmla="*/ 7680 w 7680"/>
                <a:gd name="T1" fmla="*/ 1672 h 1672"/>
                <a:gd name="T2" fmla="*/ 5346 w 7680"/>
                <a:gd name="T3" fmla="*/ 1672 h 1672"/>
                <a:gd name="T4" fmla="*/ 5237 w 7680"/>
                <a:gd name="T5" fmla="*/ 1603 h 1672"/>
                <a:gd name="T6" fmla="*/ 4938 w 7680"/>
                <a:gd name="T7" fmla="*/ 968 h 1672"/>
                <a:gd name="T8" fmla="*/ 4161 w 7680"/>
                <a:gd name="T9" fmla="*/ 968 h 1672"/>
                <a:gd name="T10" fmla="*/ 4045 w 7680"/>
                <a:gd name="T11" fmla="*/ 878 h 1672"/>
                <a:gd name="T12" fmla="*/ 3979 w 7680"/>
                <a:gd name="T13" fmla="*/ 624 h 1672"/>
                <a:gd name="T14" fmla="*/ 3257 w 7680"/>
                <a:gd name="T15" fmla="*/ 624 h 1672"/>
                <a:gd name="T16" fmla="*/ 3219 w 7680"/>
                <a:gd name="T17" fmla="*/ 866 h 1672"/>
                <a:gd name="T18" fmla="*/ 3100 w 7680"/>
                <a:gd name="T19" fmla="*/ 968 h 1672"/>
                <a:gd name="T20" fmla="*/ 1813 w 7680"/>
                <a:gd name="T21" fmla="*/ 968 h 1672"/>
                <a:gd name="T22" fmla="*/ 1711 w 7680"/>
                <a:gd name="T23" fmla="*/ 911 h 1672"/>
                <a:gd name="T24" fmla="*/ 1705 w 7680"/>
                <a:gd name="T25" fmla="*/ 794 h 1672"/>
                <a:gd name="T26" fmla="*/ 1982 w 7680"/>
                <a:gd name="T27" fmla="*/ 240 h 1672"/>
                <a:gd name="T28" fmla="*/ 0 w 7680"/>
                <a:gd name="T29" fmla="*/ 240 h 1672"/>
                <a:gd name="T30" fmla="*/ 0 w 7680"/>
                <a:gd name="T31" fmla="*/ 0 h 1672"/>
                <a:gd name="T32" fmla="*/ 2176 w 7680"/>
                <a:gd name="T33" fmla="*/ 0 h 1672"/>
                <a:gd name="T34" fmla="*/ 2278 w 7680"/>
                <a:gd name="T35" fmla="*/ 57 h 1672"/>
                <a:gd name="T36" fmla="*/ 2284 w 7680"/>
                <a:gd name="T37" fmla="*/ 174 h 1672"/>
                <a:gd name="T38" fmla="*/ 2007 w 7680"/>
                <a:gd name="T39" fmla="*/ 728 h 1672"/>
                <a:gd name="T40" fmla="*/ 2998 w 7680"/>
                <a:gd name="T41" fmla="*/ 728 h 1672"/>
                <a:gd name="T42" fmla="*/ 3036 w 7680"/>
                <a:gd name="T43" fmla="*/ 486 h 1672"/>
                <a:gd name="T44" fmla="*/ 3154 w 7680"/>
                <a:gd name="T45" fmla="*/ 384 h 1672"/>
                <a:gd name="T46" fmla="*/ 4072 w 7680"/>
                <a:gd name="T47" fmla="*/ 384 h 1672"/>
                <a:gd name="T48" fmla="*/ 4189 w 7680"/>
                <a:gd name="T49" fmla="*/ 474 h 1672"/>
                <a:gd name="T50" fmla="*/ 4254 w 7680"/>
                <a:gd name="T51" fmla="*/ 728 h 1672"/>
                <a:gd name="T52" fmla="*/ 5014 w 7680"/>
                <a:gd name="T53" fmla="*/ 728 h 1672"/>
                <a:gd name="T54" fmla="*/ 5123 w 7680"/>
                <a:gd name="T55" fmla="*/ 797 h 1672"/>
                <a:gd name="T56" fmla="*/ 5422 w 7680"/>
                <a:gd name="T57" fmla="*/ 1432 h 1672"/>
                <a:gd name="T58" fmla="*/ 7680 w 7680"/>
                <a:gd name="T59" fmla="*/ 1432 h 1672"/>
                <a:gd name="T60" fmla="*/ 7680 w 7680"/>
                <a:gd name="T61" fmla="*/ 1672 h 1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680" h="1672">
                  <a:moveTo>
                    <a:pt x="7680" y="1672"/>
                  </a:moveTo>
                  <a:cubicBezTo>
                    <a:pt x="5346" y="1672"/>
                    <a:pt x="5346" y="1672"/>
                    <a:pt x="5346" y="1672"/>
                  </a:cubicBezTo>
                  <a:cubicBezTo>
                    <a:pt x="5299" y="1672"/>
                    <a:pt x="5257" y="1645"/>
                    <a:pt x="5237" y="1603"/>
                  </a:cubicBezTo>
                  <a:cubicBezTo>
                    <a:pt x="4938" y="968"/>
                    <a:pt x="4938" y="968"/>
                    <a:pt x="4938" y="968"/>
                  </a:cubicBezTo>
                  <a:cubicBezTo>
                    <a:pt x="4161" y="968"/>
                    <a:pt x="4161" y="968"/>
                    <a:pt x="4161" y="968"/>
                  </a:cubicBezTo>
                  <a:cubicBezTo>
                    <a:pt x="4106" y="968"/>
                    <a:pt x="4059" y="931"/>
                    <a:pt x="4045" y="878"/>
                  </a:cubicBezTo>
                  <a:cubicBezTo>
                    <a:pt x="3979" y="624"/>
                    <a:pt x="3979" y="624"/>
                    <a:pt x="3979" y="624"/>
                  </a:cubicBezTo>
                  <a:cubicBezTo>
                    <a:pt x="3257" y="624"/>
                    <a:pt x="3257" y="624"/>
                    <a:pt x="3257" y="624"/>
                  </a:cubicBezTo>
                  <a:cubicBezTo>
                    <a:pt x="3219" y="866"/>
                    <a:pt x="3219" y="866"/>
                    <a:pt x="3219" y="866"/>
                  </a:cubicBezTo>
                  <a:cubicBezTo>
                    <a:pt x="3210" y="925"/>
                    <a:pt x="3160" y="968"/>
                    <a:pt x="3100" y="968"/>
                  </a:cubicBezTo>
                  <a:cubicBezTo>
                    <a:pt x="1813" y="968"/>
                    <a:pt x="1813" y="968"/>
                    <a:pt x="1813" y="968"/>
                  </a:cubicBezTo>
                  <a:cubicBezTo>
                    <a:pt x="1771" y="968"/>
                    <a:pt x="1732" y="946"/>
                    <a:pt x="1711" y="911"/>
                  </a:cubicBezTo>
                  <a:cubicBezTo>
                    <a:pt x="1689" y="876"/>
                    <a:pt x="1687" y="832"/>
                    <a:pt x="1705" y="794"/>
                  </a:cubicBezTo>
                  <a:cubicBezTo>
                    <a:pt x="1982" y="240"/>
                    <a:pt x="1982" y="240"/>
                    <a:pt x="1982" y="240"/>
                  </a:cubicBezTo>
                  <a:cubicBezTo>
                    <a:pt x="0" y="240"/>
                    <a:pt x="0" y="240"/>
                    <a:pt x="0" y="240"/>
                  </a:cubicBezTo>
                  <a:cubicBezTo>
                    <a:pt x="0" y="0"/>
                    <a:pt x="0" y="0"/>
                    <a:pt x="0" y="0"/>
                  </a:cubicBezTo>
                  <a:cubicBezTo>
                    <a:pt x="2176" y="0"/>
                    <a:pt x="2176" y="0"/>
                    <a:pt x="2176" y="0"/>
                  </a:cubicBezTo>
                  <a:cubicBezTo>
                    <a:pt x="2218" y="0"/>
                    <a:pt x="2256" y="22"/>
                    <a:pt x="2278" y="57"/>
                  </a:cubicBezTo>
                  <a:cubicBezTo>
                    <a:pt x="2300" y="92"/>
                    <a:pt x="2302" y="136"/>
                    <a:pt x="2284" y="174"/>
                  </a:cubicBezTo>
                  <a:cubicBezTo>
                    <a:pt x="2007" y="728"/>
                    <a:pt x="2007" y="728"/>
                    <a:pt x="2007" y="728"/>
                  </a:cubicBezTo>
                  <a:cubicBezTo>
                    <a:pt x="2998" y="728"/>
                    <a:pt x="2998" y="728"/>
                    <a:pt x="2998" y="728"/>
                  </a:cubicBezTo>
                  <a:cubicBezTo>
                    <a:pt x="3036" y="486"/>
                    <a:pt x="3036" y="486"/>
                    <a:pt x="3036" y="486"/>
                  </a:cubicBezTo>
                  <a:cubicBezTo>
                    <a:pt x="3045" y="427"/>
                    <a:pt x="3095" y="384"/>
                    <a:pt x="3154" y="384"/>
                  </a:cubicBezTo>
                  <a:cubicBezTo>
                    <a:pt x="4072" y="384"/>
                    <a:pt x="4072" y="384"/>
                    <a:pt x="4072" y="384"/>
                  </a:cubicBezTo>
                  <a:cubicBezTo>
                    <a:pt x="4127" y="384"/>
                    <a:pt x="4175" y="421"/>
                    <a:pt x="4189" y="474"/>
                  </a:cubicBezTo>
                  <a:cubicBezTo>
                    <a:pt x="4254" y="728"/>
                    <a:pt x="4254" y="728"/>
                    <a:pt x="4254" y="728"/>
                  </a:cubicBezTo>
                  <a:cubicBezTo>
                    <a:pt x="5014" y="728"/>
                    <a:pt x="5014" y="728"/>
                    <a:pt x="5014" y="728"/>
                  </a:cubicBezTo>
                  <a:cubicBezTo>
                    <a:pt x="5061" y="728"/>
                    <a:pt x="5103" y="755"/>
                    <a:pt x="5123" y="797"/>
                  </a:cubicBezTo>
                  <a:cubicBezTo>
                    <a:pt x="5422" y="1432"/>
                    <a:pt x="5422" y="1432"/>
                    <a:pt x="5422" y="1432"/>
                  </a:cubicBezTo>
                  <a:cubicBezTo>
                    <a:pt x="7680" y="1432"/>
                    <a:pt x="7680" y="1432"/>
                    <a:pt x="7680" y="1432"/>
                  </a:cubicBezTo>
                  <a:lnTo>
                    <a:pt x="7680" y="1672"/>
                  </a:lnTo>
                  <a:close/>
                </a:path>
              </a:pathLst>
            </a:custGeom>
            <a:solidFill>
              <a:srgbClr val="474647"/>
            </a:solidFill>
            <a:ln>
              <a:noFill/>
            </a:ln>
            <a:extLst>
              <a:ext uri="{91240B29-F687-4F45-9708-019B960494DF}">
                <a14:hiddenLine xmlns:a14="http://schemas.microsoft.com/office/drawing/2010/main" w="9525">
                  <a:solidFill>
                    <a:srgbClr val="000000"/>
                  </a:solidFill>
                  <a:round/>
                  <a:headEnd/>
                  <a:tailEnd/>
                </a14:hiddenLine>
              </a:ext>
            </a:extLst>
          </p:spPr>
          <p:txBody>
            <a:bodyPr lIns="137160" tIns="68580" rIns="137160" bIns="68580"/>
            <a:lstStyle/>
            <a:p>
              <a:pPr>
                <a:defRPr/>
              </a:pPr>
              <a:endParaRPr lang="en-US" sz="2700"/>
            </a:p>
          </p:txBody>
        </p:sp>
        <p:sp>
          <p:nvSpPr>
            <p:cNvPr id="13" name="Freeform 6">
              <a:extLst>
                <a:ext uri="{FF2B5EF4-FFF2-40B4-BE49-F238E27FC236}">
                  <a16:creationId xmlns:a16="http://schemas.microsoft.com/office/drawing/2014/main" id="{E344E161-DBDB-CC0E-3257-F4C5137D4129}"/>
                </a:ext>
              </a:extLst>
            </p:cNvPr>
            <p:cNvSpPr>
              <a:spLocks/>
            </p:cNvSpPr>
            <p:nvPr/>
          </p:nvSpPr>
          <p:spPr bwMode="auto">
            <a:xfrm>
              <a:off x="-78846" y="3233756"/>
              <a:ext cx="12396257" cy="2630451"/>
            </a:xfrm>
            <a:custGeom>
              <a:avLst/>
              <a:gdLst>
                <a:gd name="T0" fmla="*/ 7696 w 7696"/>
                <a:gd name="T1" fmla="*/ 1632 h 1632"/>
                <a:gd name="T2" fmla="*/ 5346 w 7696"/>
                <a:gd name="T3" fmla="*/ 1632 h 1632"/>
                <a:gd name="T4" fmla="*/ 5255 w 7696"/>
                <a:gd name="T5" fmla="*/ 1575 h 1632"/>
                <a:gd name="T6" fmla="*/ 4951 w 7696"/>
                <a:gd name="T7" fmla="*/ 928 h 1632"/>
                <a:gd name="T8" fmla="*/ 4161 w 7696"/>
                <a:gd name="T9" fmla="*/ 928 h 1632"/>
                <a:gd name="T10" fmla="*/ 4064 w 7696"/>
                <a:gd name="T11" fmla="*/ 853 h 1632"/>
                <a:gd name="T12" fmla="*/ 3995 w 7696"/>
                <a:gd name="T13" fmla="*/ 584 h 1632"/>
                <a:gd name="T14" fmla="*/ 3240 w 7696"/>
                <a:gd name="T15" fmla="*/ 584 h 1632"/>
                <a:gd name="T16" fmla="*/ 3199 w 7696"/>
                <a:gd name="T17" fmla="*/ 843 h 1632"/>
                <a:gd name="T18" fmla="*/ 3100 w 7696"/>
                <a:gd name="T19" fmla="*/ 928 h 1632"/>
                <a:gd name="T20" fmla="*/ 1813 w 7696"/>
                <a:gd name="T21" fmla="*/ 928 h 1632"/>
                <a:gd name="T22" fmla="*/ 1728 w 7696"/>
                <a:gd name="T23" fmla="*/ 881 h 1632"/>
                <a:gd name="T24" fmla="*/ 1723 w 7696"/>
                <a:gd name="T25" fmla="*/ 783 h 1632"/>
                <a:gd name="T26" fmla="*/ 2015 w 7696"/>
                <a:gd name="T27" fmla="*/ 200 h 1632"/>
                <a:gd name="T28" fmla="*/ 0 w 7696"/>
                <a:gd name="T29" fmla="*/ 200 h 1632"/>
                <a:gd name="T30" fmla="*/ 0 w 7696"/>
                <a:gd name="T31" fmla="*/ 0 h 1632"/>
                <a:gd name="T32" fmla="*/ 2176 w 7696"/>
                <a:gd name="T33" fmla="*/ 0 h 1632"/>
                <a:gd name="T34" fmla="*/ 2261 w 7696"/>
                <a:gd name="T35" fmla="*/ 47 h 1632"/>
                <a:gd name="T36" fmla="*/ 2266 w 7696"/>
                <a:gd name="T37" fmla="*/ 145 h 1632"/>
                <a:gd name="T38" fmla="*/ 1974 w 7696"/>
                <a:gd name="T39" fmla="*/ 728 h 1632"/>
                <a:gd name="T40" fmla="*/ 3015 w 7696"/>
                <a:gd name="T41" fmla="*/ 728 h 1632"/>
                <a:gd name="T42" fmla="*/ 3055 w 7696"/>
                <a:gd name="T43" fmla="*/ 469 h 1632"/>
                <a:gd name="T44" fmla="*/ 3154 w 7696"/>
                <a:gd name="T45" fmla="*/ 384 h 1632"/>
                <a:gd name="T46" fmla="*/ 4072 w 7696"/>
                <a:gd name="T47" fmla="*/ 384 h 1632"/>
                <a:gd name="T48" fmla="*/ 4169 w 7696"/>
                <a:gd name="T49" fmla="*/ 459 h 1632"/>
                <a:gd name="T50" fmla="*/ 4239 w 7696"/>
                <a:gd name="T51" fmla="*/ 728 h 1632"/>
                <a:gd name="T52" fmla="*/ 5014 w 7696"/>
                <a:gd name="T53" fmla="*/ 728 h 1632"/>
                <a:gd name="T54" fmla="*/ 5105 w 7696"/>
                <a:gd name="T55" fmla="*/ 785 h 1632"/>
                <a:gd name="T56" fmla="*/ 5409 w 7696"/>
                <a:gd name="T57" fmla="*/ 1432 h 1632"/>
                <a:gd name="T58" fmla="*/ 7696 w 7696"/>
                <a:gd name="T59" fmla="*/ 1432 h 1632"/>
                <a:gd name="T60" fmla="*/ 7696 w 7696"/>
                <a:gd name="T61" fmla="*/ 1632 h 1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696" h="1632">
                  <a:moveTo>
                    <a:pt x="7696" y="1632"/>
                  </a:moveTo>
                  <a:cubicBezTo>
                    <a:pt x="5346" y="1632"/>
                    <a:pt x="5346" y="1632"/>
                    <a:pt x="5346" y="1632"/>
                  </a:cubicBezTo>
                  <a:cubicBezTo>
                    <a:pt x="5307" y="1632"/>
                    <a:pt x="5272" y="1610"/>
                    <a:pt x="5255" y="1575"/>
                  </a:cubicBezTo>
                  <a:cubicBezTo>
                    <a:pt x="4951" y="928"/>
                    <a:pt x="4951" y="928"/>
                    <a:pt x="4951" y="928"/>
                  </a:cubicBezTo>
                  <a:cubicBezTo>
                    <a:pt x="4161" y="928"/>
                    <a:pt x="4161" y="928"/>
                    <a:pt x="4161" y="928"/>
                  </a:cubicBezTo>
                  <a:cubicBezTo>
                    <a:pt x="4115" y="928"/>
                    <a:pt x="4076" y="897"/>
                    <a:pt x="4064" y="853"/>
                  </a:cubicBezTo>
                  <a:cubicBezTo>
                    <a:pt x="3995" y="584"/>
                    <a:pt x="3995" y="584"/>
                    <a:pt x="3995" y="584"/>
                  </a:cubicBezTo>
                  <a:cubicBezTo>
                    <a:pt x="3240" y="584"/>
                    <a:pt x="3240" y="584"/>
                    <a:pt x="3240" y="584"/>
                  </a:cubicBezTo>
                  <a:cubicBezTo>
                    <a:pt x="3199" y="843"/>
                    <a:pt x="3199" y="843"/>
                    <a:pt x="3199" y="843"/>
                  </a:cubicBezTo>
                  <a:cubicBezTo>
                    <a:pt x="3192" y="892"/>
                    <a:pt x="3150" y="928"/>
                    <a:pt x="3100" y="928"/>
                  </a:cubicBezTo>
                  <a:cubicBezTo>
                    <a:pt x="1813" y="928"/>
                    <a:pt x="1813" y="928"/>
                    <a:pt x="1813" y="928"/>
                  </a:cubicBezTo>
                  <a:cubicBezTo>
                    <a:pt x="1778" y="928"/>
                    <a:pt x="1746" y="910"/>
                    <a:pt x="1728" y="881"/>
                  </a:cubicBezTo>
                  <a:cubicBezTo>
                    <a:pt x="1709" y="851"/>
                    <a:pt x="1708" y="814"/>
                    <a:pt x="1723" y="783"/>
                  </a:cubicBezTo>
                  <a:cubicBezTo>
                    <a:pt x="2015" y="200"/>
                    <a:pt x="2015" y="200"/>
                    <a:pt x="2015" y="200"/>
                  </a:cubicBezTo>
                  <a:cubicBezTo>
                    <a:pt x="0" y="200"/>
                    <a:pt x="0" y="200"/>
                    <a:pt x="0" y="200"/>
                  </a:cubicBezTo>
                  <a:cubicBezTo>
                    <a:pt x="0" y="0"/>
                    <a:pt x="0" y="0"/>
                    <a:pt x="0" y="0"/>
                  </a:cubicBezTo>
                  <a:cubicBezTo>
                    <a:pt x="2176" y="0"/>
                    <a:pt x="2176" y="0"/>
                    <a:pt x="2176" y="0"/>
                  </a:cubicBezTo>
                  <a:cubicBezTo>
                    <a:pt x="2211" y="0"/>
                    <a:pt x="2243" y="18"/>
                    <a:pt x="2261" y="47"/>
                  </a:cubicBezTo>
                  <a:cubicBezTo>
                    <a:pt x="2280" y="77"/>
                    <a:pt x="2281" y="114"/>
                    <a:pt x="2266" y="145"/>
                  </a:cubicBezTo>
                  <a:cubicBezTo>
                    <a:pt x="1974" y="728"/>
                    <a:pt x="1974" y="728"/>
                    <a:pt x="1974" y="728"/>
                  </a:cubicBezTo>
                  <a:cubicBezTo>
                    <a:pt x="3015" y="728"/>
                    <a:pt x="3015" y="728"/>
                    <a:pt x="3015" y="728"/>
                  </a:cubicBezTo>
                  <a:cubicBezTo>
                    <a:pt x="3055" y="469"/>
                    <a:pt x="3055" y="469"/>
                    <a:pt x="3055" y="469"/>
                  </a:cubicBezTo>
                  <a:cubicBezTo>
                    <a:pt x="3063" y="420"/>
                    <a:pt x="3105" y="384"/>
                    <a:pt x="3154" y="384"/>
                  </a:cubicBezTo>
                  <a:cubicBezTo>
                    <a:pt x="4072" y="384"/>
                    <a:pt x="4072" y="384"/>
                    <a:pt x="4072" y="384"/>
                  </a:cubicBezTo>
                  <a:cubicBezTo>
                    <a:pt x="4118" y="384"/>
                    <a:pt x="4158" y="415"/>
                    <a:pt x="4169" y="459"/>
                  </a:cubicBezTo>
                  <a:cubicBezTo>
                    <a:pt x="4239" y="728"/>
                    <a:pt x="4239" y="728"/>
                    <a:pt x="4239" y="728"/>
                  </a:cubicBezTo>
                  <a:cubicBezTo>
                    <a:pt x="5014" y="728"/>
                    <a:pt x="5014" y="728"/>
                    <a:pt x="5014" y="728"/>
                  </a:cubicBezTo>
                  <a:cubicBezTo>
                    <a:pt x="5053" y="728"/>
                    <a:pt x="5088" y="750"/>
                    <a:pt x="5105" y="785"/>
                  </a:cubicBezTo>
                  <a:cubicBezTo>
                    <a:pt x="5409" y="1432"/>
                    <a:pt x="5409" y="1432"/>
                    <a:pt x="5409" y="1432"/>
                  </a:cubicBezTo>
                  <a:cubicBezTo>
                    <a:pt x="7696" y="1432"/>
                    <a:pt x="7696" y="1432"/>
                    <a:pt x="7696" y="1432"/>
                  </a:cubicBezTo>
                  <a:lnTo>
                    <a:pt x="7696" y="16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137160" tIns="68580" rIns="137160" bIns="68580"/>
            <a:lstStyle/>
            <a:p>
              <a:pPr>
                <a:defRPr/>
              </a:pPr>
              <a:endParaRPr lang="en-US" sz="2700"/>
            </a:p>
          </p:txBody>
        </p:sp>
        <p:sp>
          <p:nvSpPr>
            <p:cNvPr id="14" name="Freeform 7">
              <a:extLst>
                <a:ext uri="{FF2B5EF4-FFF2-40B4-BE49-F238E27FC236}">
                  <a16:creationId xmlns:a16="http://schemas.microsoft.com/office/drawing/2014/main" id="{CD07E9C0-6DE3-C180-8DEA-2909B6E5918A}"/>
                </a:ext>
              </a:extLst>
            </p:cNvPr>
            <p:cNvSpPr>
              <a:spLocks/>
            </p:cNvSpPr>
            <p:nvPr/>
          </p:nvSpPr>
          <p:spPr bwMode="auto">
            <a:xfrm>
              <a:off x="-78846" y="3267643"/>
              <a:ext cx="12415308" cy="2562676"/>
            </a:xfrm>
            <a:custGeom>
              <a:avLst/>
              <a:gdLst>
                <a:gd name="T0" fmla="*/ 7708 w 7708"/>
                <a:gd name="T1" fmla="*/ 1592 h 1592"/>
                <a:gd name="T2" fmla="*/ 5346 w 7708"/>
                <a:gd name="T3" fmla="*/ 1592 h 1592"/>
                <a:gd name="T4" fmla="*/ 5273 w 7708"/>
                <a:gd name="T5" fmla="*/ 1546 h 1592"/>
                <a:gd name="T6" fmla="*/ 4964 w 7708"/>
                <a:gd name="T7" fmla="*/ 888 h 1592"/>
                <a:gd name="T8" fmla="*/ 4161 w 7708"/>
                <a:gd name="T9" fmla="*/ 888 h 1592"/>
                <a:gd name="T10" fmla="*/ 4084 w 7708"/>
                <a:gd name="T11" fmla="*/ 828 h 1592"/>
                <a:gd name="T12" fmla="*/ 4010 w 7708"/>
                <a:gd name="T13" fmla="*/ 544 h 1592"/>
                <a:gd name="T14" fmla="*/ 3223 w 7708"/>
                <a:gd name="T15" fmla="*/ 544 h 1592"/>
                <a:gd name="T16" fmla="*/ 3179 w 7708"/>
                <a:gd name="T17" fmla="*/ 820 h 1592"/>
                <a:gd name="T18" fmla="*/ 3100 w 7708"/>
                <a:gd name="T19" fmla="*/ 888 h 1592"/>
                <a:gd name="T20" fmla="*/ 1813 w 7708"/>
                <a:gd name="T21" fmla="*/ 888 h 1592"/>
                <a:gd name="T22" fmla="*/ 1745 w 7708"/>
                <a:gd name="T23" fmla="*/ 850 h 1592"/>
                <a:gd name="T24" fmla="*/ 1741 w 7708"/>
                <a:gd name="T25" fmla="*/ 772 h 1592"/>
                <a:gd name="T26" fmla="*/ 2047 w 7708"/>
                <a:gd name="T27" fmla="*/ 160 h 1592"/>
                <a:gd name="T28" fmla="*/ 0 w 7708"/>
                <a:gd name="T29" fmla="*/ 160 h 1592"/>
                <a:gd name="T30" fmla="*/ 0 w 7708"/>
                <a:gd name="T31" fmla="*/ 0 h 1592"/>
                <a:gd name="T32" fmla="*/ 2176 w 7708"/>
                <a:gd name="T33" fmla="*/ 0 h 1592"/>
                <a:gd name="T34" fmla="*/ 2244 w 7708"/>
                <a:gd name="T35" fmla="*/ 38 h 1592"/>
                <a:gd name="T36" fmla="*/ 2248 w 7708"/>
                <a:gd name="T37" fmla="*/ 116 h 1592"/>
                <a:gd name="T38" fmla="*/ 1942 w 7708"/>
                <a:gd name="T39" fmla="*/ 728 h 1592"/>
                <a:gd name="T40" fmla="*/ 3032 w 7708"/>
                <a:gd name="T41" fmla="*/ 728 h 1592"/>
                <a:gd name="T42" fmla="*/ 3075 w 7708"/>
                <a:gd name="T43" fmla="*/ 452 h 1592"/>
                <a:gd name="T44" fmla="*/ 3154 w 7708"/>
                <a:gd name="T45" fmla="*/ 384 h 1592"/>
                <a:gd name="T46" fmla="*/ 4072 w 7708"/>
                <a:gd name="T47" fmla="*/ 384 h 1592"/>
                <a:gd name="T48" fmla="*/ 4150 w 7708"/>
                <a:gd name="T49" fmla="*/ 444 h 1592"/>
                <a:gd name="T50" fmla="*/ 4223 w 7708"/>
                <a:gd name="T51" fmla="*/ 728 h 1592"/>
                <a:gd name="T52" fmla="*/ 5014 w 7708"/>
                <a:gd name="T53" fmla="*/ 728 h 1592"/>
                <a:gd name="T54" fmla="*/ 5087 w 7708"/>
                <a:gd name="T55" fmla="*/ 774 h 1592"/>
                <a:gd name="T56" fmla="*/ 5397 w 7708"/>
                <a:gd name="T57" fmla="*/ 1432 h 1592"/>
                <a:gd name="T58" fmla="*/ 7708 w 7708"/>
                <a:gd name="T59" fmla="*/ 1432 h 1592"/>
                <a:gd name="T60" fmla="*/ 7708 w 7708"/>
                <a:gd name="T61" fmla="*/ 1592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08" h="1592">
                  <a:moveTo>
                    <a:pt x="7708" y="1592"/>
                  </a:moveTo>
                  <a:cubicBezTo>
                    <a:pt x="5346" y="1592"/>
                    <a:pt x="5346" y="1592"/>
                    <a:pt x="5346" y="1592"/>
                  </a:cubicBezTo>
                  <a:cubicBezTo>
                    <a:pt x="5315" y="1592"/>
                    <a:pt x="5287" y="1574"/>
                    <a:pt x="5273" y="1546"/>
                  </a:cubicBezTo>
                  <a:cubicBezTo>
                    <a:pt x="4964" y="888"/>
                    <a:pt x="4964" y="888"/>
                    <a:pt x="4964" y="888"/>
                  </a:cubicBezTo>
                  <a:cubicBezTo>
                    <a:pt x="4161" y="888"/>
                    <a:pt x="4161" y="888"/>
                    <a:pt x="4161" y="888"/>
                  </a:cubicBezTo>
                  <a:cubicBezTo>
                    <a:pt x="4125" y="888"/>
                    <a:pt x="4093" y="863"/>
                    <a:pt x="4084" y="828"/>
                  </a:cubicBezTo>
                  <a:cubicBezTo>
                    <a:pt x="4010" y="544"/>
                    <a:pt x="4010" y="544"/>
                    <a:pt x="4010" y="544"/>
                  </a:cubicBezTo>
                  <a:cubicBezTo>
                    <a:pt x="3223" y="544"/>
                    <a:pt x="3223" y="544"/>
                    <a:pt x="3223" y="544"/>
                  </a:cubicBezTo>
                  <a:cubicBezTo>
                    <a:pt x="3179" y="820"/>
                    <a:pt x="3179" y="820"/>
                    <a:pt x="3179" y="820"/>
                  </a:cubicBezTo>
                  <a:cubicBezTo>
                    <a:pt x="3173" y="859"/>
                    <a:pt x="3140" y="888"/>
                    <a:pt x="3100" y="888"/>
                  </a:cubicBezTo>
                  <a:cubicBezTo>
                    <a:pt x="1813" y="888"/>
                    <a:pt x="1813" y="888"/>
                    <a:pt x="1813" y="888"/>
                  </a:cubicBezTo>
                  <a:cubicBezTo>
                    <a:pt x="1785" y="888"/>
                    <a:pt x="1759" y="874"/>
                    <a:pt x="1745" y="850"/>
                  </a:cubicBezTo>
                  <a:cubicBezTo>
                    <a:pt x="1730" y="826"/>
                    <a:pt x="1729" y="797"/>
                    <a:pt x="1741" y="772"/>
                  </a:cubicBezTo>
                  <a:cubicBezTo>
                    <a:pt x="2047" y="160"/>
                    <a:pt x="2047" y="160"/>
                    <a:pt x="2047" y="160"/>
                  </a:cubicBezTo>
                  <a:cubicBezTo>
                    <a:pt x="0" y="160"/>
                    <a:pt x="0" y="160"/>
                    <a:pt x="0" y="160"/>
                  </a:cubicBezTo>
                  <a:cubicBezTo>
                    <a:pt x="0" y="0"/>
                    <a:pt x="0" y="0"/>
                    <a:pt x="0" y="0"/>
                  </a:cubicBezTo>
                  <a:cubicBezTo>
                    <a:pt x="2176" y="0"/>
                    <a:pt x="2176" y="0"/>
                    <a:pt x="2176" y="0"/>
                  </a:cubicBezTo>
                  <a:cubicBezTo>
                    <a:pt x="2204" y="0"/>
                    <a:pt x="2230" y="14"/>
                    <a:pt x="2244" y="38"/>
                  </a:cubicBezTo>
                  <a:cubicBezTo>
                    <a:pt x="2259" y="62"/>
                    <a:pt x="2260" y="91"/>
                    <a:pt x="2248" y="116"/>
                  </a:cubicBezTo>
                  <a:cubicBezTo>
                    <a:pt x="1942" y="728"/>
                    <a:pt x="1942" y="728"/>
                    <a:pt x="1942" y="728"/>
                  </a:cubicBezTo>
                  <a:cubicBezTo>
                    <a:pt x="3032" y="728"/>
                    <a:pt x="3032" y="728"/>
                    <a:pt x="3032" y="728"/>
                  </a:cubicBezTo>
                  <a:cubicBezTo>
                    <a:pt x="3075" y="452"/>
                    <a:pt x="3075" y="452"/>
                    <a:pt x="3075" y="452"/>
                  </a:cubicBezTo>
                  <a:cubicBezTo>
                    <a:pt x="3081" y="413"/>
                    <a:pt x="3115" y="384"/>
                    <a:pt x="3154" y="384"/>
                  </a:cubicBezTo>
                  <a:cubicBezTo>
                    <a:pt x="4072" y="384"/>
                    <a:pt x="4072" y="384"/>
                    <a:pt x="4072" y="384"/>
                  </a:cubicBezTo>
                  <a:cubicBezTo>
                    <a:pt x="4109" y="384"/>
                    <a:pt x="4141" y="409"/>
                    <a:pt x="4150" y="444"/>
                  </a:cubicBezTo>
                  <a:cubicBezTo>
                    <a:pt x="4223" y="728"/>
                    <a:pt x="4223" y="728"/>
                    <a:pt x="4223" y="728"/>
                  </a:cubicBezTo>
                  <a:cubicBezTo>
                    <a:pt x="5014" y="728"/>
                    <a:pt x="5014" y="728"/>
                    <a:pt x="5014" y="728"/>
                  </a:cubicBezTo>
                  <a:cubicBezTo>
                    <a:pt x="5045" y="728"/>
                    <a:pt x="5074" y="746"/>
                    <a:pt x="5087" y="774"/>
                  </a:cubicBezTo>
                  <a:cubicBezTo>
                    <a:pt x="5397" y="1432"/>
                    <a:pt x="5397" y="1432"/>
                    <a:pt x="5397" y="1432"/>
                  </a:cubicBezTo>
                  <a:cubicBezTo>
                    <a:pt x="7708" y="1432"/>
                    <a:pt x="7708" y="1432"/>
                    <a:pt x="7708" y="1432"/>
                  </a:cubicBezTo>
                  <a:lnTo>
                    <a:pt x="7708" y="1592"/>
                  </a:lnTo>
                  <a:close/>
                </a:path>
              </a:pathLst>
            </a:custGeom>
            <a:solidFill>
              <a:srgbClr val="474647"/>
            </a:solidFill>
            <a:ln>
              <a:noFill/>
            </a:ln>
            <a:extLst>
              <a:ext uri="{91240B29-F687-4F45-9708-019B960494DF}">
                <a14:hiddenLine xmlns:a14="http://schemas.microsoft.com/office/drawing/2010/main" w="9525">
                  <a:solidFill>
                    <a:srgbClr val="000000"/>
                  </a:solidFill>
                  <a:round/>
                  <a:headEnd/>
                  <a:tailEnd/>
                </a14:hiddenLine>
              </a:ext>
            </a:extLst>
          </p:spPr>
          <p:txBody>
            <a:bodyPr lIns="137160" tIns="68580" rIns="137160" bIns="68580"/>
            <a:lstStyle/>
            <a:p>
              <a:pPr>
                <a:defRPr/>
              </a:pPr>
              <a:endParaRPr lang="en-US" sz="2700"/>
            </a:p>
          </p:txBody>
        </p:sp>
        <p:grpSp>
          <p:nvGrpSpPr>
            <p:cNvPr id="15" name="Group 117">
              <a:extLst>
                <a:ext uri="{FF2B5EF4-FFF2-40B4-BE49-F238E27FC236}">
                  <a16:creationId xmlns:a16="http://schemas.microsoft.com/office/drawing/2014/main" id="{40235FF7-F553-03E4-5FC5-5B18E040B1DA}"/>
                </a:ext>
              </a:extLst>
            </p:cNvPr>
            <p:cNvGrpSpPr>
              <a:grpSpLocks/>
            </p:cNvGrpSpPr>
            <p:nvPr/>
          </p:nvGrpSpPr>
          <p:grpSpPr bwMode="auto">
            <a:xfrm>
              <a:off x="-93663" y="3376613"/>
              <a:ext cx="12401551" cy="2332037"/>
              <a:chOff x="-93663" y="3376613"/>
              <a:chExt cx="12401551" cy="2332037"/>
            </a:xfrm>
          </p:grpSpPr>
          <p:sp>
            <p:nvSpPr>
              <p:cNvPr id="16" name="Freeform 8">
                <a:extLst>
                  <a:ext uri="{FF2B5EF4-FFF2-40B4-BE49-F238E27FC236}">
                    <a16:creationId xmlns:a16="http://schemas.microsoft.com/office/drawing/2014/main" id="{645EEE41-0BFB-0948-AE5A-806F4A4760E0}"/>
                  </a:ext>
                </a:extLst>
              </p:cNvPr>
              <p:cNvSpPr>
                <a:spLocks/>
              </p:cNvSpPr>
              <p:nvPr/>
            </p:nvSpPr>
            <p:spPr bwMode="auto">
              <a:xfrm>
                <a:off x="-93663" y="3375656"/>
                <a:ext cx="135478" cy="31768"/>
              </a:xfrm>
              <a:custGeom>
                <a:avLst/>
                <a:gdLst>
                  <a:gd name="T0" fmla="*/ 74 w 84"/>
                  <a:gd name="T1" fmla="*/ 20 h 20"/>
                  <a:gd name="T2" fmla="*/ 10 w 84"/>
                  <a:gd name="T3" fmla="*/ 20 h 20"/>
                  <a:gd name="T4" fmla="*/ 0 w 84"/>
                  <a:gd name="T5" fmla="*/ 10 h 20"/>
                  <a:gd name="T6" fmla="*/ 10 w 84"/>
                  <a:gd name="T7" fmla="*/ 0 h 20"/>
                  <a:gd name="T8" fmla="*/ 74 w 84"/>
                  <a:gd name="T9" fmla="*/ 0 h 20"/>
                  <a:gd name="T10" fmla="*/ 84 w 84"/>
                  <a:gd name="T11" fmla="*/ 10 h 20"/>
                  <a:gd name="T12" fmla="*/ 74 w 84"/>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84" h="20">
                    <a:moveTo>
                      <a:pt x="74" y="20"/>
                    </a:moveTo>
                    <a:cubicBezTo>
                      <a:pt x="10" y="20"/>
                      <a:pt x="10" y="20"/>
                      <a:pt x="10" y="20"/>
                    </a:cubicBezTo>
                    <a:cubicBezTo>
                      <a:pt x="4" y="20"/>
                      <a:pt x="0" y="16"/>
                      <a:pt x="0" y="10"/>
                    </a:cubicBezTo>
                    <a:cubicBezTo>
                      <a:pt x="0" y="4"/>
                      <a:pt x="4" y="0"/>
                      <a:pt x="10" y="0"/>
                    </a:cubicBezTo>
                    <a:cubicBezTo>
                      <a:pt x="74" y="0"/>
                      <a:pt x="74" y="0"/>
                      <a:pt x="74" y="0"/>
                    </a:cubicBezTo>
                    <a:cubicBezTo>
                      <a:pt x="80" y="0"/>
                      <a:pt x="84" y="4"/>
                      <a:pt x="84" y="10"/>
                    </a:cubicBezTo>
                    <a:cubicBezTo>
                      <a:pt x="84" y="16"/>
                      <a:pt x="80" y="20"/>
                      <a:pt x="74" y="2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137160" tIns="68580" rIns="137160" bIns="68580"/>
              <a:lstStyle/>
              <a:p>
                <a:pPr>
                  <a:defRPr/>
                </a:pPr>
                <a:endParaRPr lang="en-US" sz="2700"/>
              </a:p>
            </p:txBody>
          </p:sp>
          <p:sp>
            <p:nvSpPr>
              <p:cNvPr id="17" name="Freeform 9">
                <a:extLst>
                  <a:ext uri="{FF2B5EF4-FFF2-40B4-BE49-F238E27FC236}">
                    <a16:creationId xmlns:a16="http://schemas.microsoft.com/office/drawing/2014/main" id="{B06197EB-EAFB-E4F3-F98E-264DA587A6F0}"/>
                  </a:ext>
                </a:extLst>
              </p:cNvPr>
              <p:cNvSpPr>
                <a:spLocks noEditPoints="1"/>
              </p:cNvSpPr>
              <p:nvPr/>
            </p:nvSpPr>
            <p:spPr bwMode="auto">
              <a:xfrm>
                <a:off x="202696" y="3375656"/>
                <a:ext cx="2931834" cy="31768"/>
              </a:xfrm>
              <a:custGeom>
                <a:avLst/>
                <a:gdLst>
                  <a:gd name="T0" fmla="*/ 1810 w 1820"/>
                  <a:gd name="T1" fmla="*/ 20 h 20"/>
                  <a:gd name="T2" fmla="*/ 1690 w 1820"/>
                  <a:gd name="T3" fmla="*/ 20 h 20"/>
                  <a:gd name="T4" fmla="*/ 1680 w 1820"/>
                  <a:gd name="T5" fmla="*/ 10 h 20"/>
                  <a:gd name="T6" fmla="*/ 1690 w 1820"/>
                  <a:gd name="T7" fmla="*/ 0 h 20"/>
                  <a:gd name="T8" fmla="*/ 1810 w 1820"/>
                  <a:gd name="T9" fmla="*/ 0 h 20"/>
                  <a:gd name="T10" fmla="*/ 1820 w 1820"/>
                  <a:gd name="T11" fmla="*/ 10 h 20"/>
                  <a:gd name="T12" fmla="*/ 1810 w 1820"/>
                  <a:gd name="T13" fmla="*/ 20 h 20"/>
                  <a:gd name="T14" fmla="*/ 1570 w 1820"/>
                  <a:gd name="T15" fmla="*/ 20 h 20"/>
                  <a:gd name="T16" fmla="*/ 1450 w 1820"/>
                  <a:gd name="T17" fmla="*/ 20 h 20"/>
                  <a:gd name="T18" fmla="*/ 1440 w 1820"/>
                  <a:gd name="T19" fmla="*/ 10 h 20"/>
                  <a:gd name="T20" fmla="*/ 1450 w 1820"/>
                  <a:gd name="T21" fmla="*/ 0 h 20"/>
                  <a:gd name="T22" fmla="*/ 1570 w 1820"/>
                  <a:gd name="T23" fmla="*/ 0 h 20"/>
                  <a:gd name="T24" fmla="*/ 1580 w 1820"/>
                  <a:gd name="T25" fmla="*/ 10 h 20"/>
                  <a:gd name="T26" fmla="*/ 1570 w 1820"/>
                  <a:gd name="T27" fmla="*/ 20 h 20"/>
                  <a:gd name="T28" fmla="*/ 1330 w 1820"/>
                  <a:gd name="T29" fmla="*/ 20 h 20"/>
                  <a:gd name="T30" fmla="*/ 1210 w 1820"/>
                  <a:gd name="T31" fmla="*/ 20 h 20"/>
                  <a:gd name="T32" fmla="*/ 1200 w 1820"/>
                  <a:gd name="T33" fmla="*/ 10 h 20"/>
                  <a:gd name="T34" fmla="*/ 1210 w 1820"/>
                  <a:gd name="T35" fmla="*/ 0 h 20"/>
                  <a:gd name="T36" fmla="*/ 1330 w 1820"/>
                  <a:gd name="T37" fmla="*/ 0 h 20"/>
                  <a:gd name="T38" fmla="*/ 1340 w 1820"/>
                  <a:gd name="T39" fmla="*/ 10 h 20"/>
                  <a:gd name="T40" fmla="*/ 1330 w 1820"/>
                  <a:gd name="T41" fmla="*/ 20 h 20"/>
                  <a:gd name="T42" fmla="*/ 1090 w 1820"/>
                  <a:gd name="T43" fmla="*/ 20 h 20"/>
                  <a:gd name="T44" fmla="*/ 970 w 1820"/>
                  <a:gd name="T45" fmla="*/ 20 h 20"/>
                  <a:gd name="T46" fmla="*/ 960 w 1820"/>
                  <a:gd name="T47" fmla="*/ 10 h 20"/>
                  <a:gd name="T48" fmla="*/ 970 w 1820"/>
                  <a:gd name="T49" fmla="*/ 0 h 20"/>
                  <a:gd name="T50" fmla="*/ 1090 w 1820"/>
                  <a:gd name="T51" fmla="*/ 0 h 20"/>
                  <a:gd name="T52" fmla="*/ 1100 w 1820"/>
                  <a:gd name="T53" fmla="*/ 10 h 20"/>
                  <a:gd name="T54" fmla="*/ 1090 w 1820"/>
                  <a:gd name="T55" fmla="*/ 20 h 20"/>
                  <a:gd name="T56" fmla="*/ 850 w 1820"/>
                  <a:gd name="T57" fmla="*/ 20 h 20"/>
                  <a:gd name="T58" fmla="*/ 730 w 1820"/>
                  <a:gd name="T59" fmla="*/ 20 h 20"/>
                  <a:gd name="T60" fmla="*/ 720 w 1820"/>
                  <a:gd name="T61" fmla="*/ 10 h 20"/>
                  <a:gd name="T62" fmla="*/ 730 w 1820"/>
                  <a:gd name="T63" fmla="*/ 0 h 20"/>
                  <a:gd name="T64" fmla="*/ 850 w 1820"/>
                  <a:gd name="T65" fmla="*/ 0 h 20"/>
                  <a:gd name="T66" fmla="*/ 860 w 1820"/>
                  <a:gd name="T67" fmla="*/ 10 h 20"/>
                  <a:gd name="T68" fmla="*/ 850 w 1820"/>
                  <a:gd name="T69" fmla="*/ 20 h 20"/>
                  <a:gd name="T70" fmla="*/ 610 w 1820"/>
                  <a:gd name="T71" fmla="*/ 20 h 20"/>
                  <a:gd name="T72" fmla="*/ 490 w 1820"/>
                  <a:gd name="T73" fmla="*/ 20 h 20"/>
                  <a:gd name="T74" fmla="*/ 480 w 1820"/>
                  <a:gd name="T75" fmla="*/ 10 h 20"/>
                  <a:gd name="T76" fmla="*/ 490 w 1820"/>
                  <a:gd name="T77" fmla="*/ 0 h 20"/>
                  <a:gd name="T78" fmla="*/ 610 w 1820"/>
                  <a:gd name="T79" fmla="*/ 0 h 20"/>
                  <a:gd name="T80" fmla="*/ 620 w 1820"/>
                  <a:gd name="T81" fmla="*/ 10 h 20"/>
                  <a:gd name="T82" fmla="*/ 610 w 1820"/>
                  <a:gd name="T83" fmla="*/ 20 h 20"/>
                  <a:gd name="T84" fmla="*/ 370 w 1820"/>
                  <a:gd name="T85" fmla="*/ 20 h 20"/>
                  <a:gd name="T86" fmla="*/ 250 w 1820"/>
                  <a:gd name="T87" fmla="*/ 20 h 20"/>
                  <a:gd name="T88" fmla="*/ 240 w 1820"/>
                  <a:gd name="T89" fmla="*/ 10 h 20"/>
                  <a:gd name="T90" fmla="*/ 250 w 1820"/>
                  <a:gd name="T91" fmla="*/ 0 h 20"/>
                  <a:gd name="T92" fmla="*/ 370 w 1820"/>
                  <a:gd name="T93" fmla="*/ 0 h 20"/>
                  <a:gd name="T94" fmla="*/ 380 w 1820"/>
                  <a:gd name="T95" fmla="*/ 10 h 20"/>
                  <a:gd name="T96" fmla="*/ 370 w 1820"/>
                  <a:gd name="T97" fmla="*/ 20 h 20"/>
                  <a:gd name="T98" fmla="*/ 130 w 1820"/>
                  <a:gd name="T99" fmla="*/ 20 h 20"/>
                  <a:gd name="T100" fmla="*/ 10 w 1820"/>
                  <a:gd name="T101" fmla="*/ 20 h 20"/>
                  <a:gd name="T102" fmla="*/ 0 w 1820"/>
                  <a:gd name="T103" fmla="*/ 10 h 20"/>
                  <a:gd name="T104" fmla="*/ 10 w 1820"/>
                  <a:gd name="T105" fmla="*/ 0 h 20"/>
                  <a:gd name="T106" fmla="*/ 130 w 1820"/>
                  <a:gd name="T107" fmla="*/ 0 h 20"/>
                  <a:gd name="T108" fmla="*/ 140 w 1820"/>
                  <a:gd name="T109" fmla="*/ 10 h 20"/>
                  <a:gd name="T110" fmla="*/ 130 w 1820"/>
                  <a:gd name="T111"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820" h="20">
                    <a:moveTo>
                      <a:pt x="1810" y="20"/>
                    </a:moveTo>
                    <a:cubicBezTo>
                      <a:pt x="1690" y="20"/>
                      <a:pt x="1690" y="20"/>
                      <a:pt x="1690" y="20"/>
                    </a:cubicBezTo>
                    <a:cubicBezTo>
                      <a:pt x="1684" y="20"/>
                      <a:pt x="1680" y="16"/>
                      <a:pt x="1680" y="10"/>
                    </a:cubicBezTo>
                    <a:cubicBezTo>
                      <a:pt x="1680" y="4"/>
                      <a:pt x="1684" y="0"/>
                      <a:pt x="1690" y="0"/>
                    </a:cubicBezTo>
                    <a:cubicBezTo>
                      <a:pt x="1810" y="0"/>
                      <a:pt x="1810" y="0"/>
                      <a:pt x="1810" y="0"/>
                    </a:cubicBezTo>
                    <a:cubicBezTo>
                      <a:pt x="1816" y="0"/>
                      <a:pt x="1820" y="4"/>
                      <a:pt x="1820" y="10"/>
                    </a:cubicBezTo>
                    <a:cubicBezTo>
                      <a:pt x="1820" y="16"/>
                      <a:pt x="1816" y="20"/>
                      <a:pt x="1810" y="20"/>
                    </a:cubicBezTo>
                    <a:close/>
                    <a:moveTo>
                      <a:pt x="1570" y="20"/>
                    </a:moveTo>
                    <a:cubicBezTo>
                      <a:pt x="1450" y="20"/>
                      <a:pt x="1450" y="20"/>
                      <a:pt x="1450" y="20"/>
                    </a:cubicBezTo>
                    <a:cubicBezTo>
                      <a:pt x="1444" y="20"/>
                      <a:pt x="1440" y="16"/>
                      <a:pt x="1440" y="10"/>
                    </a:cubicBezTo>
                    <a:cubicBezTo>
                      <a:pt x="1440" y="4"/>
                      <a:pt x="1444" y="0"/>
                      <a:pt x="1450" y="0"/>
                    </a:cubicBezTo>
                    <a:cubicBezTo>
                      <a:pt x="1570" y="0"/>
                      <a:pt x="1570" y="0"/>
                      <a:pt x="1570" y="0"/>
                    </a:cubicBezTo>
                    <a:cubicBezTo>
                      <a:pt x="1576" y="0"/>
                      <a:pt x="1580" y="4"/>
                      <a:pt x="1580" y="10"/>
                    </a:cubicBezTo>
                    <a:cubicBezTo>
                      <a:pt x="1580" y="16"/>
                      <a:pt x="1576" y="20"/>
                      <a:pt x="1570" y="20"/>
                    </a:cubicBezTo>
                    <a:close/>
                    <a:moveTo>
                      <a:pt x="1330" y="20"/>
                    </a:moveTo>
                    <a:cubicBezTo>
                      <a:pt x="1210" y="20"/>
                      <a:pt x="1210" y="20"/>
                      <a:pt x="1210" y="20"/>
                    </a:cubicBezTo>
                    <a:cubicBezTo>
                      <a:pt x="1204" y="20"/>
                      <a:pt x="1200" y="16"/>
                      <a:pt x="1200" y="10"/>
                    </a:cubicBezTo>
                    <a:cubicBezTo>
                      <a:pt x="1200" y="4"/>
                      <a:pt x="1204" y="0"/>
                      <a:pt x="1210" y="0"/>
                    </a:cubicBezTo>
                    <a:cubicBezTo>
                      <a:pt x="1330" y="0"/>
                      <a:pt x="1330" y="0"/>
                      <a:pt x="1330" y="0"/>
                    </a:cubicBezTo>
                    <a:cubicBezTo>
                      <a:pt x="1336" y="0"/>
                      <a:pt x="1340" y="4"/>
                      <a:pt x="1340" y="10"/>
                    </a:cubicBezTo>
                    <a:cubicBezTo>
                      <a:pt x="1340" y="16"/>
                      <a:pt x="1336" y="20"/>
                      <a:pt x="1330" y="20"/>
                    </a:cubicBezTo>
                    <a:close/>
                    <a:moveTo>
                      <a:pt x="1090" y="20"/>
                    </a:moveTo>
                    <a:cubicBezTo>
                      <a:pt x="970" y="20"/>
                      <a:pt x="970" y="20"/>
                      <a:pt x="970" y="20"/>
                    </a:cubicBezTo>
                    <a:cubicBezTo>
                      <a:pt x="964" y="20"/>
                      <a:pt x="960" y="16"/>
                      <a:pt x="960" y="10"/>
                    </a:cubicBezTo>
                    <a:cubicBezTo>
                      <a:pt x="960" y="4"/>
                      <a:pt x="964" y="0"/>
                      <a:pt x="970" y="0"/>
                    </a:cubicBezTo>
                    <a:cubicBezTo>
                      <a:pt x="1090" y="0"/>
                      <a:pt x="1090" y="0"/>
                      <a:pt x="1090" y="0"/>
                    </a:cubicBezTo>
                    <a:cubicBezTo>
                      <a:pt x="1096" y="0"/>
                      <a:pt x="1100" y="4"/>
                      <a:pt x="1100" y="10"/>
                    </a:cubicBezTo>
                    <a:cubicBezTo>
                      <a:pt x="1100" y="16"/>
                      <a:pt x="1096" y="20"/>
                      <a:pt x="1090" y="20"/>
                    </a:cubicBezTo>
                    <a:close/>
                    <a:moveTo>
                      <a:pt x="850" y="20"/>
                    </a:moveTo>
                    <a:cubicBezTo>
                      <a:pt x="730" y="20"/>
                      <a:pt x="730" y="20"/>
                      <a:pt x="730" y="20"/>
                    </a:cubicBezTo>
                    <a:cubicBezTo>
                      <a:pt x="724" y="20"/>
                      <a:pt x="720" y="16"/>
                      <a:pt x="720" y="10"/>
                    </a:cubicBezTo>
                    <a:cubicBezTo>
                      <a:pt x="720" y="4"/>
                      <a:pt x="724" y="0"/>
                      <a:pt x="730" y="0"/>
                    </a:cubicBezTo>
                    <a:cubicBezTo>
                      <a:pt x="850" y="0"/>
                      <a:pt x="850" y="0"/>
                      <a:pt x="850" y="0"/>
                    </a:cubicBezTo>
                    <a:cubicBezTo>
                      <a:pt x="856" y="0"/>
                      <a:pt x="860" y="4"/>
                      <a:pt x="860" y="10"/>
                    </a:cubicBezTo>
                    <a:cubicBezTo>
                      <a:pt x="860" y="16"/>
                      <a:pt x="856" y="20"/>
                      <a:pt x="850" y="20"/>
                    </a:cubicBezTo>
                    <a:close/>
                    <a:moveTo>
                      <a:pt x="610" y="20"/>
                    </a:moveTo>
                    <a:cubicBezTo>
                      <a:pt x="490" y="20"/>
                      <a:pt x="490" y="20"/>
                      <a:pt x="490" y="20"/>
                    </a:cubicBezTo>
                    <a:cubicBezTo>
                      <a:pt x="484" y="20"/>
                      <a:pt x="480" y="16"/>
                      <a:pt x="480" y="10"/>
                    </a:cubicBezTo>
                    <a:cubicBezTo>
                      <a:pt x="480" y="4"/>
                      <a:pt x="484" y="0"/>
                      <a:pt x="490" y="0"/>
                    </a:cubicBezTo>
                    <a:cubicBezTo>
                      <a:pt x="610" y="0"/>
                      <a:pt x="610" y="0"/>
                      <a:pt x="610" y="0"/>
                    </a:cubicBezTo>
                    <a:cubicBezTo>
                      <a:pt x="616" y="0"/>
                      <a:pt x="620" y="4"/>
                      <a:pt x="620" y="10"/>
                    </a:cubicBezTo>
                    <a:cubicBezTo>
                      <a:pt x="620" y="16"/>
                      <a:pt x="616" y="20"/>
                      <a:pt x="610" y="20"/>
                    </a:cubicBezTo>
                    <a:close/>
                    <a:moveTo>
                      <a:pt x="370" y="20"/>
                    </a:moveTo>
                    <a:cubicBezTo>
                      <a:pt x="250" y="20"/>
                      <a:pt x="250" y="20"/>
                      <a:pt x="250" y="20"/>
                    </a:cubicBezTo>
                    <a:cubicBezTo>
                      <a:pt x="244" y="20"/>
                      <a:pt x="240" y="16"/>
                      <a:pt x="240" y="10"/>
                    </a:cubicBezTo>
                    <a:cubicBezTo>
                      <a:pt x="240" y="4"/>
                      <a:pt x="244" y="0"/>
                      <a:pt x="250" y="0"/>
                    </a:cubicBezTo>
                    <a:cubicBezTo>
                      <a:pt x="370" y="0"/>
                      <a:pt x="370" y="0"/>
                      <a:pt x="370" y="0"/>
                    </a:cubicBezTo>
                    <a:cubicBezTo>
                      <a:pt x="376" y="0"/>
                      <a:pt x="380" y="4"/>
                      <a:pt x="380" y="10"/>
                    </a:cubicBezTo>
                    <a:cubicBezTo>
                      <a:pt x="380" y="16"/>
                      <a:pt x="376" y="20"/>
                      <a:pt x="370" y="20"/>
                    </a:cubicBezTo>
                    <a:close/>
                    <a:moveTo>
                      <a:pt x="130" y="20"/>
                    </a:moveTo>
                    <a:cubicBezTo>
                      <a:pt x="10" y="20"/>
                      <a:pt x="10" y="20"/>
                      <a:pt x="10" y="20"/>
                    </a:cubicBezTo>
                    <a:cubicBezTo>
                      <a:pt x="4" y="20"/>
                      <a:pt x="0" y="16"/>
                      <a:pt x="0" y="10"/>
                    </a:cubicBezTo>
                    <a:cubicBezTo>
                      <a:pt x="0" y="4"/>
                      <a:pt x="4" y="0"/>
                      <a:pt x="10" y="0"/>
                    </a:cubicBezTo>
                    <a:cubicBezTo>
                      <a:pt x="130" y="0"/>
                      <a:pt x="130" y="0"/>
                      <a:pt x="130" y="0"/>
                    </a:cubicBezTo>
                    <a:cubicBezTo>
                      <a:pt x="136" y="0"/>
                      <a:pt x="140" y="4"/>
                      <a:pt x="140" y="10"/>
                    </a:cubicBezTo>
                    <a:cubicBezTo>
                      <a:pt x="140" y="16"/>
                      <a:pt x="136" y="20"/>
                      <a:pt x="130" y="2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137160" tIns="68580" rIns="137160" bIns="68580"/>
              <a:lstStyle/>
              <a:p>
                <a:pPr>
                  <a:defRPr/>
                </a:pPr>
                <a:endParaRPr lang="en-US" sz="2700"/>
              </a:p>
            </p:txBody>
          </p:sp>
          <p:sp>
            <p:nvSpPr>
              <p:cNvPr id="18" name="Freeform 10">
                <a:extLst>
                  <a:ext uri="{FF2B5EF4-FFF2-40B4-BE49-F238E27FC236}">
                    <a16:creationId xmlns:a16="http://schemas.microsoft.com/office/drawing/2014/main" id="{FF98B32A-BFE3-C0D0-25CD-AC658861DB3D}"/>
                  </a:ext>
                </a:extLst>
              </p:cNvPr>
              <p:cNvSpPr>
                <a:spLocks/>
              </p:cNvSpPr>
              <p:nvPr/>
            </p:nvSpPr>
            <p:spPr bwMode="auto">
              <a:xfrm>
                <a:off x="3308111" y="3375656"/>
                <a:ext cx="137594" cy="124956"/>
              </a:xfrm>
              <a:custGeom>
                <a:avLst/>
                <a:gdLst>
                  <a:gd name="T0" fmla="*/ 46 w 85"/>
                  <a:gd name="T1" fmla="*/ 77 h 77"/>
                  <a:gd name="T2" fmla="*/ 41 w 85"/>
                  <a:gd name="T3" fmla="*/ 76 h 77"/>
                  <a:gd name="T4" fmla="*/ 37 w 85"/>
                  <a:gd name="T5" fmla="*/ 63 h 77"/>
                  <a:gd name="T6" fmla="*/ 58 w 85"/>
                  <a:gd name="T7" fmla="*/ 20 h 77"/>
                  <a:gd name="T8" fmla="*/ 10 w 85"/>
                  <a:gd name="T9" fmla="*/ 20 h 77"/>
                  <a:gd name="T10" fmla="*/ 0 w 85"/>
                  <a:gd name="T11" fmla="*/ 10 h 77"/>
                  <a:gd name="T12" fmla="*/ 10 w 85"/>
                  <a:gd name="T13" fmla="*/ 0 h 77"/>
                  <a:gd name="T14" fmla="*/ 74 w 85"/>
                  <a:gd name="T15" fmla="*/ 0 h 77"/>
                  <a:gd name="T16" fmla="*/ 83 w 85"/>
                  <a:gd name="T17" fmla="*/ 5 h 77"/>
                  <a:gd name="T18" fmla="*/ 83 w 85"/>
                  <a:gd name="T19" fmla="*/ 14 h 77"/>
                  <a:gd name="T20" fmla="*/ 54 w 85"/>
                  <a:gd name="T21" fmla="*/ 72 h 77"/>
                  <a:gd name="T22" fmla="*/ 46 w 85"/>
                  <a:gd name="T23"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5" h="77">
                    <a:moveTo>
                      <a:pt x="46" y="77"/>
                    </a:moveTo>
                    <a:cubicBezTo>
                      <a:pt x="44" y="77"/>
                      <a:pt x="42" y="77"/>
                      <a:pt x="41" y="76"/>
                    </a:cubicBezTo>
                    <a:cubicBezTo>
                      <a:pt x="36" y="74"/>
                      <a:pt x="34" y="68"/>
                      <a:pt x="37" y="63"/>
                    </a:cubicBezTo>
                    <a:cubicBezTo>
                      <a:pt x="58" y="20"/>
                      <a:pt x="58" y="20"/>
                      <a:pt x="58" y="20"/>
                    </a:cubicBezTo>
                    <a:cubicBezTo>
                      <a:pt x="10" y="20"/>
                      <a:pt x="10" y="20"/>
                      <a:pt x="10" y="20"/>
                    </a:cubicBezTo>
                    <a:cubicBezTo>
                      <a:pt x="4" y="20"/>
                      <a:pt x="0" y="16"/>
                      <a:pt x="0" y="10"/>
                    </a:cubicBezTo>
                    <a:cubicBezTo>
                      <a:pt x="0" y="4"/>
                      <a:pt x="4" y="0"/>
                      <a:pt x="10" y="0"/>
                    </a:cubicBezTo>
                    <a:cubicBezTo>
                      <a:pt x="74" y="0"/>
                      <a:pt x="74" y="0"/>
                      <a:pt x="74" y="0"/>
                    </a:cubicBezTo>
                    <a:cubicBezTo>
                      <a:pt x="78" y="0"/>
                      <a:pt x="81" y="2"/>
                      <a:pt x="83" y="5"/>
                    </a:cubicBezTo>
                    <a:cubicBezTo>
                      <a:pt x="85" y="8"/>
                      <a:pt x="85" y="11"/>
                      <a:pt x="83" y="14"/>
                    </a:cubicBezTo>
                    <a:cubicBezTo>
                      <a:pt x="54" y="72"/>
                      <a:pt x="54" y="72"/>
                      <a:pt x="54" y="72"/>
                    </a:cubicBezTo>
                    <a:cubicBezTo>
                      <a:pt x="53" y="75"/>
                      <a:pt x="49" y="77"/>
                      <a:pt x="46" y="7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137160" tIns="68580" rIns="137160" bIns="68580"/>
              <a:lstStyle/>
              <a:p>
                <a:pPr>
                  <a:defRPr/>
                </a:pPr>
                <a:endParaRPr lang="en-US" sz="2700"/>
              </a:p>
            </p:txBody>
          </p:sp>
          <p:sp>
            <p:nvSpPr>
              <p:cNvPr id="19" name="Freeform 11">
                <a:extLst>
                  <a:ext uri="{FF2B5EF4-FFF2-40B4-BE49-F238E27FC236}">
                    <a16:creationId xmlns:a16="http://schemas.microsoft.com/office/drawing/2014/main" id="{16DFCD94-D94D-97FB-0364-618145B6D540}"/>
                  </a:ext>
                </a:extLst>
              </p:cNvPr>
              <p:cNvSpPr>
                <a:spLocks noEditPoints="1"/>
              </p:cNvSpPr>
              <p:nvPr/>
            </p:nvSpPr>
            <p:spPr bwMode="auto">
              <a:xfrm>
                <a:off x="2969415" y="3659457"/>
                <a:ext cx="332344" cy="629020"/>
              </a:xfrm>
              <a:custGeom>
                <a:avLst/>
                <a:gdLst>
                  <a:gd name="T0" fmla="*/ 11 w 207"/>
                  <a:gd name="T1" fmla="*/ 390 h 390"/>
                  <a:gd name="T2" fmla="*/ 7 w 207"/>
                  <a:gd name="T3" fmla="*/ 389 h 390"/>
                  <a:gd name="T4" fmla="*/ 3 w 207"/>
                  <a:gd name="T5" fmla="*/ 375 h 390"/>
                  <a:gd name="T6" fmla="*/ 64 w 207"/>
                  <a:gd name="T7" fmla="*/ 253 h 390"/>
                  <a:gd name="T8" fmla="*/ 77 w 207"/>
                  <a:gd name="T9" fmla="*/ 248 h 390"/>
                  <a:gd name="T10" fmla="*/ 82 w 207"/>
                  <a:gd name="T11" fmla="*/ 261 h 390"/>
                  <a:gd name="T12" fmla="*/ 20 w 207"/>
                  <a:gd name="T13" fmla="*/ 384 h 390"/>
                  <a:gd name="T14" fmla="*/ 11 w 207"/>
                  <a:gd name="T15" fmla="*/ 390 h 390"/>
                  <a:gd name="T16" fmla="*/ 134 w 207"/>
                  <a:gd name="T17" fmla="*/ 144 h 390"/>
                  <a:gd name="T18" fmla="*/ 130 w 207"/>
                  <a:gd name="T19" fmla="*/ 143 h 390"/>
                  <a:gd name="T20" fmla="*/ 125 w 207"/>
                  <a:gd name="T21" fmla="*/ 130 h 390"/>
                  <a:gd name="T22" fmla="*/ 186 w 207"/>
                  <a:gd name="T23" fmla="*/ 7 h 390"/>
                  <a:gd name="T24" fmla="*/ 200 w 207"/>
                  <a:gd name="T25" fmla="*/ 3 h 390"/>
                  <a:gd name="T26" fmla="*/ 204 w 207"/>
                  <a:gd name="T27" fmla="*/ 16 h 390"/>
                  <a:gd name="T28" fmla="*/ 143 w 207"/>
                  <a:gd name="T29" fmla="*/ 139 h 390"/>
                  <a:gd name="T30" fmla="*/ 134 w 207"/>
                  <a:gd name="T31" fmla="*/ 144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7" h="390">
                    <a:moveTo>
                      <a:pt x="11" y="390"/>
                    </a:moveTo>
                    <a:cubicBezTo>
                      <a:pt x="10" y="390"/>
                      <a:pt x="8" y="389"/>
                      <a:pt x="7" y="389"/>
                    </a:cubicBezTo>
                    <a:cubicBezTo>
                      <a:pt x="2" y="386"/>
                      <a:pt x="0" y="380"/>
                      <a:pt x="3" y="375"/>
                    </a:cubicBezTo>
                    <a:cubicBezTo>
                      <a:pt x="64" y="253"/>
                      <a:pt x="64" y="253"/>
                      <a:pt x="64" y="253"/>
                    </a:cubicBezTo>
                    <a:cubicBezTo>
                      <a:pt x="66" y="248"/>
                      <a:pt x="72" y="246"/>
                      <a:pt x="77" y="248"/>
                    </a:cubicBezTo>
                    <a:cubicBezTo>
                      <a:pt x="82" y="251"/>
                      <a:pt x="84" y="257"/>
                      <a:pt x="82" y="261"/>
                    </a:cubicBezTo>
                    <a:cubicBezTo>
                      <a:pt x="20" y="384"/>
                      <a:pt x="20" y="384"/>
                      <a:pt x="20" y="384"/>
                    </a:cubicBezTo>
                    <a:cubicBezTo>
                      <a:pt x="19" y="388"/>
                      <a:pt x="15" y="390"/>
                      <a:pt x="11" y="390"/>
                    </a:cubicBezTo>
                    <a:close/>
                    <a:moveTo>
                      <a:pt x="134" y="144"/>
                    </a:moveTo>
                    <a:cubicBezTo>
                      <a:pt x="133" y="144"/>
                      <a:pt x="131" y="144"/>
                      <a:pt x="130" y="143"/>
                    </a:cubicBezTo>
                    <a:cubicBezTo>
                      <a:pt x="125" y="141"/>
                      <a:pt x="123" y="135"/>
                      <a:pt x="125" y="130"/>
                    </a:cubicBezTo>
                    <a:cubicBezTo>
                      <a:pt x="186" y="7"/>
                      <a:pt x="186" y="7"/>
                      <a:pt x="186" y="7"/>
                    </a:cubicBezTo>
                    <a:cubicBezTo>
                      <a:pt x="189" y="2"/>
                      <a:pt x="195" y="0"/>
                      <a:pt x="200" y="3"/>
                    </a:cubicBezTo>
                    <a:cubicBezTo>
                      <a:pt x="205" y="5"/>
                      <a:pt x="207" y="11"/>
                      <a:pt x="204" y="16"/>
                    </a:cubicBezTo>
                    <a:cubicBezTo>
                      <a:pt x="143" y="139"/>
                      <a:pt x="143" y="139"/>
                      <a:pt x="143" y="139"/>
                    </a:cubicBezTo>
                    <a:cubicBezTo>
                      <a:pt x="141" y="142"/>
                      <a:pt x="138" y="144"/>
                      <a:pt x="134" y="1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137160" tIns="68580" rIns="137160" bIns="68580"/>
              <a:lstStyle/>
              <a:p>
                <a:pPr>
                  <a:defRPr/>
                </a:pPr>
                <a:endParaRPr lang="en-US" sz="2700"/>
              </a:p>
            </p:txBody>
          </p:sp>
          <p:sp>
            <p:nvSpPr>
              <p:cNvPr id="20" name="Freeform 12">
                <a:extLst>
                  <a:ext uri="{FF2B5EF4-FFF2-40B4-BE49-F238E27FC236}">
                    <a16:creationId xmlns:a16="http://schemas.microsoft.com/office/drawing/2014/main" id="{87E23D96-C04C-57F5-2AC7-FBFB069A92E1}"/>
                  </a:ext>
                </a:extLst>
              </p:cNvPr>
              <p:cNvSpPr>
                <a:spLocks/>
              </p:cNvSpPr>
              <p:nvPr/>
            </p:nvSpPr>
            <p:spPr bwMode="auto">
              <a:xfrm>
                <a:off x="2825470" y="4447321"/>
                <a:ext cx="135478" cy="127075"/>
              </a:xfrm>
              <a:custGeom>
                <a:avLst/>
                <a:gdLst>
                  <a:gd name="T0" fmla="*/ 74 w 84"/>
                  <a:gd name="T1" fmla="*/ 79 h 79"/>
                  <a:gd name="T2" fmla="*/ 11 w 84"/>
                  <a:gd name="T3" fmla="*/ 79 h 79"/>
                  <a:gd name="T4" fmla="*/ 2 w 84"/>
                  <a:gd name="T5" fmla="*/ 74 h 79"/>
                  <a:gd name="T6" fmla="*/ 2 w 84"/>
                  <a:gd name="T7" fmla="*/ 65 h 79"/>
                  <a:gd name="T8" fmla="*/ 30 w 84"/>
                  <a:gd name="T9" fmla="*/ 7 h 79"/>
                  <a:gd name="T10" fmla="*/ 43 w 84"/>
                  <a:gd name="T11" fmla="*/ 3 h 79"/>
                  <a:gd name="T12" fmla="*/ 48 w 84"/>
                  <a:gd name="T13" fmla="*/ 16 h 79"/>
                  <a:gd name="T14" fmla="*/ 27 w 84"/>
                  <a:gd name="T15" fmla="*/ 59 h 79"/>
                  <a:gd name="T16" fmla="*/ 74 w 84"/>
                  <a:gd name="T17" fmla="*/ 59 h 79"/>
                  <a:gd name="T18" fmla="*/ 84 w 84"/>
                  <a:gd name="T19" fmla="*/ 69 h 79"/>
                  <a:gd name="T20" fmla="*/ 74 w 84"/>
                  <a:gd name="T21" fmla="*/ 7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 h="79">
                    <a:moveTo>
                      <a:pt x="74" y="79"/>
                    </a:moveTo>
                    <a:cubicBezTo>
                      <a:pt x="11" y="79"/>
                      <a:pt x="11" y="79"/>
                      <a:pt x="11" y="79"/>
                    </a:cubicBezTo>
                    <a:cubicBezTo>
                      <a:pt x="7" y="79"/>
                      <a:pt x="4" y="77"/>
                      <a:pt x="2" y="74"/>
                    </a:cubicBezTo>
                    <a:cubicBezTo>
                      <a:pt x="0" y="71"/>
                      <a:pt x="0" y="68"/>
                      <a:pt x="2" y="65"/>
                    </a:cubicBezTo>
                    <a:cubicBezTo>
                      <a:pt x="30" y="7"/>
                      <a:pt x="30" y="7"/>
                      <a:pt x="30" y="7"/>
                    </a:cubicBezTo>
                    <a:cubicBezTo>
                      <a:pt x="32" y="2"/>
                      <a:pt x="38" y="0"/>
                      <a:pt x="43" y="3"/>
                    </a:cubicBezTo>
                    <a:cubicBezTo>
                      <a:pt x="48" y="5"/>
                      <a:pt x="50" y="11"/>
                      <a:pt x="48" y="16"/>
                    </a:cubicBezTo>
                    <a:cubicBezTo>
                      <a:pt x="27" y="59"/>
                      <a:pt x="27" y="59"/>
                      <a:pt x="27" y="59"/>
                    </a:cubicBezTo>
                    <a:cubicBezTo>
                      <a:pt x="74" y="59"/>
                      <a:pt x="74" y="59"/>
                      <a:pt x="74" y="59"/>
                    </a:cubicBezTo>
                    <a:cubicBezTo>
                      <a:pt x="80" y="59"/>
                      <a:pt x="84" y="63"/>
                      <a:pt x="84" y="69"/>
                    </a:cubicBezTo>
                    <a:cubicBezTo>
                      <a:pt x="84" y="75"/>
                      <a:pt x="80" y="79"/>
                      <a:pt x="74" y="7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137160" tIns="68580" rIns="137160" bIns="68580"/>
              <a:lstStyle/>
              <a:p>
                <a:pPr>
                  <a:defRPr/>
                </a:pPr>
                <a:endParaRPr lang="en-US" sz="2700"/>
              </a:p>
            </p:txBody>
          </p:sp>
          <p:sp>
            <p:nvSpPr>
              <p:cNvPr id="21" name="Freeform 13">
                <a:extLst>
                  <a:ext uri="{FF2B5EF4-FFF2-40B4-BE49-F238E27FC236}">
                    <a16:creationId xmlns:a16="http://schemas.microsoft.com/office/drawing/2014/main" id="{9AC5771A-AF2E-A0DB-162E-9A31B894C36F}"/>
                  </a:ext>
                </a:extLst>
              </p:cNvPr>
              <p:cNvSpPr>
                <a:spLocks noEditPoints="1"/>
              </p:cNvSpPr>
              <p:nvPr/>
            </p:nvSpPr>
            <p:spPr bwMode="auto">
              <a:xfrm>
                <a:off x="3134529" y="4542627"/>
                <a:ext cx="1475442" cy="31769"/>
              </a:xfrm>
              <a:custGeom>
                <a:avLst/>
                <a:gdLst>
                  <a:gd name="T0" fmla="*/ 906 w 916"/>
                  <a:gd name="T1" fmla="*/ 20 h 20"/>
                  <a:gd name="T2" fmla="*/ 778 w 916"/>
                  <a:gd name="T3" fmla="*/ 20 h 20"/>
                  <a:gd name="T4" fmla="*/ 768 w 916"/>
                  <a:gd name="T5" fmla="*/ 10 h 20"/>
                  <a:gd name="T6" fmla="*/ 778 w 916"/>
                  <a:gd name="T7" fmla="*/ 0 h 20"/>
                  <a:gd name="T8" fmla="*/ 906 w 916"/>
                  <a:gd name="T9" fmla="*/ 0 h 20"/>
                  <a:gd name="T10" fmla="*/ 916 w 916"/>
                  <a:gd name="T11" fmla="*/ 10 h 20"/>
                  <a:gd name="T12" fmla="*/ 906 w 916"/>
                  <a:gd name="T13" fmla="*/ 20 h 20"/>
                  <a:gd name="T14" fmla="*/ 650 w 916"/>
                  <a:gd name="T15" fmla="*/ 20 h 20"/>
                  <a:gd name="T16" fmla="*/ 522 w 916"/>
                  <a:gd name="T17" fmla="*/ 20 h 20"/>
                  <a:gd name="T18" fmla="*/ 512 w 916"/>
                  <a:gd name="T19" fmla="*/ 10 h 20"/>
                  <a:gd name="T20" fmla="*/ 522 w 916"/>
                  <a:gd name="T21" fmla="*/ 0 h 20"/>
                  <a:gd name="T22" fmla="*/ 650 w 916"/>
                  <a:gd name="T23" fmla="*/ 0 h 20"/>
                  <a:gd name="T24" fmla="*/ 660 w 916"/>
                  <a:gd name="T25" fmla="*/ 10 h 20"/>
                  <a:gd name="T26" fmla="*/ 650 w 916"/>
                  <a:gd name="T27" fmla="*/ 20 h 20"/>
                  <a:gd name="T28" fmla="*/ 394 w 916"/>
                  <a:gd name="T29" fmla="*/ 20 h 20"/>
                  <a:gd name="T30" fmla="*/ 266 w 916"/>
                  <a:gd name="T31" fmla="*/ 20 h 20"/>
                  <a:gd name="T32" fmla="*/ 256 w 916"/>
                  <a:gd name="T33" fmla="*/ 10 h 20"/>
                  <a:gd name="T34" fmla="*/ 266 w 916"/>
                  <a:gd name="T35" fmla="*/ 0 h 20"/>
                  <a:gd name="T36" fmla="*/ 394 w 916"/>
                  <a:gd name="T37" fmla="*/ 0 h 20"/>
                  <a:gd name="T38" fmla="*/ 404 w 916"/>
                  <a:gd name="T39" fmla="*/ 10 h 20"/>
                  <a:gd name="T40" fmla="*/ 394 w 916"/>
                  <a:gd name="T41" fmla="*/ 20 h 20"/>
                  <a:gd name="T42" fmla="*/ 138 w 916"/>
                  <a:gd name="T43" fmla="*/ 20 h 20"/>
                  <a:gd name="T44" fmla="*/ 10 w 916"/>
                  <a:gd name="T45" fmla="*/ 20 h 20"/>
                  <a:gd name="T46" fmla="*/ 0 w 916"/>
                  <a:gd name="T47" fmla="*/ 10 h 20"/>
                  <a:gd name="T48" fmla="*/ 10 w 916"/>
                  <a:gd name="T49" fmla="*/ 0 h 20"/>
                  <a:gd name="T50" fmla="*/ 138 w 916"/>
                  <a:gd name="T51" fmla="*/ 0 h 20"/>
                  <a:gd name="T52" fmla="*/ 148 w 916"/>
                  <a:gd name="T53" fmla="*/ 10 h 20"/>
                  <a:gd name="T54" fmla="*/ 138 w 916"/>
                  <a:gd name="T55"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16" h="20">
                    <a:moveTo>
                      <a:pt x="906" y="20"/>
                    </a:moveTo>
                    <a:cubicBezTo>
                      <a:pt x="778" y="20"/>
                      <a:pt x="778" y="20"/>
                      <a:pt x="778" y="20"/>
                    </a:cubicBezTo>
                    <a:cubicBezTo>
                      <a:pt x="772" y="20"/>
                      <a:pt x="768" y="16"/>
                      <a:pt x="768" y="10"/>
                    </a:cubicBezTo>
                    <a:cubicBezTo>
                      <a:pt x="768" y="4"/>
                      <a:pt x="772" y="0"/>
                      <a:pt x="778" y="0"/>
                    </a:cubicBezTo>
                    <a:cubicBezTo>
                      <a:pt x="906" y="0"/>
                      <a:pt x="906" y="0"/>
                      <a:pt x="906" y="0"/>
                    </a:cubicBezTo>
                    <a:cubicBezTo>
                      <a:pt x="912" y="0"/>
                      <a:pt x="916" y="4"/>
                      <a:pt x="916" y="10"/>
                    </a:cubicBezTo>
                    <a:cubicBezTo>
                      <a:pt x="916" y="16"/>
                      <a:pt x="912" y="20"/>
                      <a:pt x="906" y="20"/>
                    </a:cubicBezTo>
                    <a:close/>
                    <a:moveTo>
                      <a:pt x="650" y="20"/>
                    </a:moveTo>
                    <a:cubicBezTo>
                      <a:pt x="522" y="20"/>
                      <a:pt x="522" y="20"/>
                      <a:pt x="522" y="20"/>
                    </a:cubicBezTo>
                    <a:cubicBezTo>
                      <a:pt x="516" y="20"/>
                      <a:pt x="512" y="16"/>
                      <a:pt x="512" y="10"/>
                    </a:cubicBezTo>
                    <a:cubicBezTo>
                      <a:pt x="512" y="4"/>
                      <a:pt x="516" y="0"/>
                      <a:pt x="522" y="0"/>
                    </a:cubicBezTo>
                    <a:cubicBezTo>
                      <a:pt x="650" y="0"/>
                      <a:pt x="650" y="0"/>
                      <a:pt x="650" y="0"/>
                    </a:cubicBezTo>
                    <a:cubicBezTo>
                      <a:pt x="656" y="0"/>
                      <a:pt x="660" y="4"/>
                      <a:pt x="660" y="10"/>
                    </a:cubicBezTo>
                    <a:cubicBezTo>
                      <a:pt x="660" y="16"/>
                      <a:pt x="656" y="20"/>
                      <a:pt x="650" y="20"/>
                    </a:cubicBezTo>
                    <a:close/>
                    <a:moveTo>
                      <a:pt x="394" y="20"/>
                    </a:moveTo>
                    <a:cubicBezTo>
                      <a:pt x="266" y="20"/>
                      <a:pt x="266" y="20"/>
                      <a:pt x="266" y="20"/>
                    </a:cubicBezTo>
                    <a:cubicBezTo>
                      <a:pt x="260" y="20"/>
                      <a:pt x="256" y="16"/>
                      <a:pt x="256" y="10"/>
                    </a:cubicBezTo>
                    <a:cubicBezTo>
                      <a:pt x="256" y="4"/>
                      <a:pt x="260" y="0"/>
                      <a:pt x="266" y="0"/>
                    </a:cubicBezTo>
                    <a:cubicBezTo>
                      <a:pt x="394" y="0"/>
                      <a:pt x="394" y="0"/>
                      <a:pt x="394" y="0"/>
                    </a:cubicBezTo>
                    <a:cubicBezTo>
                      <a:pt x="400" y="0"/>
                      <a:pt x="404" y="4"/>
                      <a:pt x="404" y="10"/>
                    </a:cubicBezTo>
                    <a:cubicBezTo>
                      <a:pt x="404" y="16"/>
                      <a:pt x="400" y="20"/>
                      <a:pt x="394" y="20"/>
                    </a:cubicBezTo>
                    <a:close/>
                    <a:moveTo>
                      <a:pt x="138" y="20"/>
                    </a:moveTo>
                    <a:cubicBezTo>
                      <a:pt x="10" y="20"/>
                      <a:pt x="10" y="20"/>
                      <a:pt x="10" y="20"/>
                    </a:cubicBezTo>
                    <a:cubicBezTo>
                      <a:pt x="4" y="20"/>
                      <a:pt x="0" y="16"/>
                      <a:pt x="0" y="10"/>
                    </a:cubicBezTo>
                    <a:cubicBezTo>
                      <a:pt x="0" y="4"/>
                      <a:pt x="4" y="0"/>
                      <a:pt x="10" y="0"/>
                    </a:cubicBezTo>
                    <a:cubicBezTo>
                      <a:pt x="138" y="0"/>
                      <a:pt x="138" y="0"/>
                      <a:pt x="138" y="0"/>
                    </a:cubicBezTo>
                    <a:cubicBezTo>
                      <a:pt x="144" y="0"/>
                      <a:pt x="148" y="4"/>
                      <a:pt x="148" y="10"/>
                    </a:cubicBezTo>
                    <a:cubicBezTo>
                      <a:pt x="148" y="16"/>
                      <a:pt x="144" y="20"/>
                      <a:pt x="138" y="2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137160" tIns="68580" rIns="137160" bIns="68580"/>
              <a:lstStyle/>
              <a:p>
                <a:pPr>
                  <a:defRPr/>
                </a:pPr>
                <a:endParaRPr lang="en-US" sz="2700"/>
              </a:p>
            </p:txBody>
          </p:sp>
          <p:sp>
            <p:nvSpPr>
              <p:cNvPr id="22" name="Freeform 14">
                <a:extLst>
                  <a:ext uri="{FF2B5EF4-FFF2-40B4-BE49-F238E27FC236}">
                    <a16:creationId xmlns:a16="http://schemas.microsoft.com/office/drawing/2014/main" id="{1C29F145-3005-4FFA-FEA9-8B19B2BE8482}"/>
                  </a:ext>
                </a:extLst>
              </p:cNvPr>
              <p:cNvSpPr>
                <a:spLocks/>
              </p:cNvSpPr>
              <p:nvPr/>
            </p:nvSpPr>
            <p:spPr bwMode="auto">
              <a:xfrm>
                <a:off x="4796254" y="4440967"/>
                <a:ext cx="152413" cy="133429"/>
              </a:xfrm>
              <a:custGeom>
                <a:avLst/>
                <a:gdLst>
                  <a:gd name="T0" fmla="*/ 74 w 95"/>
                  <a:gd name="T1" fmla="*/ 84 h 84"/>
                  <a:gd name="T2" fmla="*/ 10 w 95"/>
                  <a:gd name="T3" fmla="*/ 84 h 84"/>
                  <a:gd name="T4" fmla="*/ 0 w 95"/>
                  <a:gd name="T5" fmla="*/ 74 h 84"/>
                  <a:gd name="T6" fmla="*/ 10 w 95"/>
                  <a:gd name="T7" fmla="*/ 64 h 84"/>
                  <a:gd name="T8" fmla="*/ 66 w 95"/>
                  <a:gd name="T9" fmla="*/ 64 h 84"/>
                  <a:gd name="T10" fmla="*/ 74 w 95"/>
                  <a:gd name="T11" fmla="*/ 9 h 84"/>
                  <a:gd name="T12" fmla="*/ 86 w 95"/>
                  <a:gd name="T13" fmla="*/ 1 h 84"/>
                  <a:gd name="T14" fmla="*/ 94 w 95"/>
                  <a:gd name="T15" fmla="*/ 12 h 84"/>
                  <a:gd name="T16" fmla="*/ 84 w 95"/>
                  <a:gd name="T17" fmla="*/ 76 h 84"/>
                  <a:gd name="T18" fmla="*/ 74 w 95"/>
                  <a:gd name="T19"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84">
                    <a:moveTo>
                      <a:pt x="74" y="84"/>
                    </a:moveTo>
                    <a:cubicBezTo>
                      <a:pt x="10" y="84"/>
                      <a:pt x="10" y="84"/>
                      <a:pt x="10" y="84"/>
                    </a:cubicBezTo>
                    <a:cubicBezTo>
                      <a:pt x="4" y="84"/>
                      <a:pt x="0" y="80"/>
                      <a:pt x="0" y="74"/>
                    </a:cubicBezTo>
                    <a:cubicBezTo>
                      <a:pt x="0" y="68"/>
                      <a:pt x="4" y="64"/>
                      <a:pt x="10" y="64"/>
                    </a:cubicBezTo>
                    <a:cubicBezTo>
                      <a:pt x="66" y="64"/>
                      <a:pt x="66" y="64"/>
                      <a:pt x="66" y="64"/>
                    </a:cubicBezTo>
                    <a:cubicBezTo>
                      <a:pt x="74" y="9"/>
                      <a:pt x="74" y="9"/>
                      <a:pt x="74" y="9"/>
                    </a:cubicBezTo>
                    <a:cubicBezTo>
                      <a:pt x="75" y="4"/>
                      <a:pt x="80" y="0"/>
                      <a:pt x="86" y="1"/>
                    </a:cubicBezTo>
                    <a:cubicBezTo>
                      <a:pt x="91" y="2"/>
                      <a:pt x="95" y="7"/>
                      <a:pt x="94" y="12"/>
                    </a:cubicBezTo>
                    <a:cubicBezTo>
                      <a:pt x="84" y="76"/>
                      <a:pt x="84" y="76"/>
                      <a:pt x="84" y="76"/>
                    </a:cubicBezTo>
                    <a:cubicBezTo>
                      <a:pt x="84" y="80"/>
                      <a:pt x="79" y="84"/>
                      <a:pt x="74" y="8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137160" tIns="68580" rIns="137160" bIns="68580"/>
              <a:lstStyle/>
              <a:p>
                <a:pPr>
                  <a:defRPr/>
                </a:pPr>
                <a:endParaRPr lang="en-US" sz="2700"/>
              </a:p>
            </p:txBody>
          </p:sp>
          <p:sp>
            <p:nvSpPr>
              <p:cNvPr id="23" name="Freeform 15">
                <a:extLst>
                  <a:ext uri="{FF2B5EF4-FFF2-40B4-BE49-F238E27FC236}">
                    <a16:creationId xmlns:a16="http://schemas.microsoft.com/office/drawing/2014/main" id="{C44613C1-2956-6F7E-1B68-710F1EED7827}"/>
                  </a:ext>
                </a:extLst>
              </p:cNvPr>
              <p:cNvSpPr>
                <a:spLocks/>
              </p:cNvSpPr>
              <p:nvPr/>
            </p:nvSpPr>
            <p:spPr bwMode="auto">
              <a:xfrm>
                <a:off x="4933849" y="4205879"/>
                <a:ext cx="52921" cy="152490"/>
              </a:xfrm>
              <a:custGeom>
                <a:avLst/>
                <a:gdLst>
                  <a:gd name="T0" fmla="*/ 11 w 33"/>
                  <a:gd name="T1" fmla="*/ 94 h 94"/>
                  <a:gd name="T2" fmla="*/ 9 w 33"/>
                  <a:gd name="T3" fmla="*/ 94 h 94"/>
                  <a:gd name="T4" fmla="*/ 1 w 33"/>
                  <a:gd name="T5" fmla="*/ 83 h 94"/>
                  <a:gd name="T6" fmla="*/ 12 w 33"/>
                  <a:gd name="T7" fmla="*/ 9 h 94"/>
                  <a:gd name="T8" fmla="*/ 23 w 33"/>
                  <a:gd name="T9" fmla="*/ 1 h 94"/>
                  <a:gd name="T10" fmla="*/ 32 w 33"/>
                  <a:gd name="T11" fmla="*/ 12 h 94"/>
                  <a:gd name="T12" fmla="*/ 20 w 33"/>
                  <a:gd name="T13" fmla="*/ 86 h 94"/>
                  <a:gd name="T14" fmla="*/ 11 w 33"/>
                  <a:gd name="T15" fmla="*/ 94 h 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94">
                    <a:moveTo>
                      <a:pt x="11" y="94"/>
                    </a:moveTo>
                    <a:cubicBezTo>
                      <a:pt x="10" y="94"/>
                      <a:pt x="10" y="94"/>
                      <a:pt x="9" y="94"/>
                    </a:cubicBezTo>
                    <a:cubicBezTo>
                      <a:pt x="4" y="93"/>
                      <a:pt x="0" y="88"/>
                      <a:pt x="1" y="83"/>
                    </a:cubicBezTo>
                    <a:cubicBezTo>
                      <a:pt x="12" y="9"/>
                      <a:pt x="12" y="9"/>
                      <a:pt x="12" y="9"/>
                    </a:cubicBezTo>
                    <a:cubicBezTo>
                      <a:pt x="13" y="4"/>
                      <a:pt x="18" y="0"/>
                      <a:pt x="23" y="1"/>
                    </a:cubicBezTo>
                    <a:cubicBezTo>
                      <a:pt x="29" y="2"/>
                      <a:pt x="33" y="7"/>
                      <a:pt x="32" y="12"/>
                    </a:cubicBezTo>
                    <a:cubicBezTo>
                      <a:pt x="20" y="86"/>
                      <a:pt x="20" y="86"/>
                      <a:pt x="20" y="86"/>
                    </a:cubicBezTo>
                    <a:cubicBezTo>
                      <a:pt x="20" y="91"/>
                      <a:pt x="15" y="94"/>
                      <a:pt x="11" y="9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137160" tIns="68580" rIns="137160" bIns="68580"/>
              <a:lstStyle/>
              <a:p>
                <a:pPr>
                  <a:defRPr/>
                </a:pPr>
                <a:endParaRPr lang="en-US" sz="2700"/>
              </a:p>
            </p:txBody>
          </p:sp>
          <p:sp>
            <p:nvSpPr>
              <p:cNvPr id="24" name="Freeform 16">
                <a:extLst>
                  <a:ext uri="{FF2B5EF4-FFF2-40B4-BE49-F238E27FC236}">
                    <a16:creationId xmlns:a16="http://schemas.microsoft.com/office/drawing/2014/main" id="{5C713610-1994-FC2A-AE9B-6F9B9C1C48C0}"/>
                  </a:ext>
                </a:extLst>
              </p:cNvPr>
              <p:cNvSpPr>
                <a:spLocks/>
              </p:cNvSpPr>
              <p:nvPr/>
            </p:nvSpPr>
            <p:spPr bwMode="auto">
              <a:xfrm>
                <a:off x="4971952" y="3987733"/>
                <a:ext cx="152413" cy="135547"/>
              </a:xfrm>
              <a:custGeom>
                <a:avLst/>
                <a:gdLst>
                  <a:gd name="T0" fmla="*/ 10 w 95"/>
                  <a:gd name="T1" fmla="*/ 83 h 83"/>
                  <a:gd name="T2" fmla="*/ 9 w 95"/>
                  <a:gd name="T3" fmla="*/ 83 h 83"/>
                  <a:gd name="T4" fmla="*/ 0 w 95"/>
                  <a:gd name="T5" fmla="*/ 72 h 83"/>
                  <a:gd name="T6" fmla="*/ 9 w 95"/>
                  <a:gd name="T7" fmla="*/ 9 h 83"/>
                  <a:gd name="T8" fmla="*/ 19 w 95"/>
                  <a:gd name="T9" fmla="*/ 0 h 83"/>
                  <a:gd name="T10" fmla="*/ 85 w 95"/>
                  <a:gd name="T11" fmla="*/ 0 h 83"/>
                  <a:gd name="T12" fmla="*/ 95 w 95"/>
                  <a:gd name="T13" fmla="*/ 10 h 83"/>
                  <a:gd name="T14" fmla="*/ 85 w 95"/>
                  <a:gd name="T15" fmla="*/ 20 h 83"/>
                  <a:gd name="T16" fmla="*/ 28 w 95"/>
                  <a:gd name="T17" fmla="*/ 20 h 83"/>
                  <a:gd name="T18" fmla="*/ 20 w 95"/>
                  <a:gd name="T19" fmla="*/ 75 h 83"/>
                  <a:gd name="T20" fmla="*/ 10 w 95"/>
                  <a:gd name="T21" fmla="*/ 8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5" h="83">
                    <a:moveTo>
                      <a:pt x="10" y="83"/>
                    </a:moveTo>
                    <a:cubicBezTo>
                      <a:pt x="10" y="83"/>
                      <a:pt x="9" y="83"/>
                      <a:pt x="9" y="83"/>
                    </a:cubicBezTo>
                    <a:cubicBezTo>
                      <a:pt x="3" y="82"/>
                      <a:pt x="0" y="77"/>
                      <a:pt x="0" y="72"/>
                    </a:cubicBezTo>
                    <a:cubicBezTo>
                      <a:pt x="9" y="9"/>
                      <a:pt x="9" y="9"/>
                      <a:pt x="9" y="9"/>
                    </a:cubicBezTo>
                    <a:cubicBezTo>
                      <a:pt x="10" y="4"/>
                      <a:pt x="14" y="0"/>
                      <a:pt x="19" y="0"/>
                    </a:cubicBezTo>
                    <a:cubicBezTo>
                      <a:pt x="85" y="0"/>
                      <a:pt x="85" y="0"/>
                      <a:pt x="85" y="0"/>
                    </a:cubicBezTo>
                    <a:cubicBezTo>
                      <a:pt x="91" y="0"/>
                      <a:pt x="95" y="4"/>
                      <a:pt x="95" y="10"/>
                    </a:cubicBezTo>
                    <a:cubicBezTo>
                      <a:pt x="95" y="16"/>
                      <a:pt x="91" y="20"/>
                      <a:pt x="85" y="20"/>
                    </a:cubicBezTo>
                    <a:cubicBezTo>
                      <a:pt x="28" y="20"/>
                      <a:pt x="28" y="20"/>
                      <a:pt x="28" y="20"/>
                    </a:cubicBezTo>
                    <a:cubicBezTo>
                      <a:pt x="20" y="75"/>
                      <a:pt x="20" y="75"/>
                      <a:pt x="20" y="75"/>
                    </a:cubicBezTo>
                    <a:cubicBezTo>
                      <a:pt x="19" y="80"/>
                      <a:pt x="15" y="83"/>
                      <a:pt x="10" y="8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137160" tIns="68580" rIns="137160" bIns="68580"/>
              <a:lstStyle/>
              <a:p>
                <a:pPr>
                  <a:defRPr/>
                </a:pPr>
                <a:endParaRPr lang="en-US" sz="2700"/>
              </a:p>
            </p:txBody>
          </p:sp>
          <p:sp>
            <p:nvSpPr>
              <p:cNvPr id="27" name="Freeform 17">
                <a:extLst>
                  <a:ext uri="{FF2B5EF4-FFF2-40B4-BE49-F238E27FC236}">
                    <a16:creationId xmlns:a16="http://schemas.microsoft.com/office/drawing/2014/main" id="{D9C4C886-036B-A568-D276-250B8ADF3885}"/>
                  </a:ext>
                </a:extLst>
              </p:cNvPr>
              <p:cNvSpPr>
                <a:spLocks noEditPoints="1"/>
              </p:cNvSpPr>
              <p:nvPr/>
            </p:nvSpPr>
            <p:spPr bwMode="auto">
              <a:xfrm>
                <a:off x="5272545" y="3987733"/>
                <a:ext cx="935646" cy="33887"/>
              </a:xfrm>
              <a:custGeom>
                <a:avLst/>
                <a:gdLst>
                  <a:gd name="T0" fmla="*/ 570 w 580"/>
                  <a:gd name="T1" fmla="*/ 20 h 20"/>
                  <a:gd name="T2" fmla="*/ 458 w 580"/>
                  <a:gd name="T3" fmla="*/ 20 h 20"/>
                  <a:gd name="T4" fmla="*/ 448 w 580"/>
                  <a:gd name="T5" fmla="*/ 10 h 20"/>
                  <a:gd name="T6" fmla="*/ 458 w 580"/>
                  <a:gd name="T7" fmla="*/ 0 h 20"/>
                  <a:gd name="T8" fmla="*/ 570 w 580"/>
                  <a:gd name="T9" fmla="*/ 0 h 20"/>
                  <a:gd name="T10" fmla="*/ 580 w 580"/>
                  <a:gd name="T11" fmla="*/ 10 h 20"/>
                  <a:gd name="T12" fmla="*/ 570 w 580"/>
                  <a:gd name="T13" fmla="*/ 20 h 20"/>
                  <a:gd name="T14" fmla="*/ 346 w 580"/>
                  <a:gd name="T15" fmla="*/ 20 h 20"/>
                  <a:gd name="T16" fmla="*/ 234 w 580"/>
                  <a:gd name="T17" fmla="*/ 20 h 20"/>
                  <a:gd name="T18" fmla="*/ 224 w 580"/>
                  <a:gd name="T19" fmla="*/ 10 h 20"/>
                  <a:gd name="T20" fmla="*/ 234 w 580"/>
                  <a:gd name="T21" fmla="*/ 0 h 20"/>
                  <a:gd name="T22" fmla="*/ 346 w 580"/>
                  <a:gd name="T23" fmla="*/ 0 h 20"/>
                  <a:gd name="T24" fmla="*/ 356 w 580"/>
                  <a:gd name="T25" fmla="*/ 10 h 20"/>
                  <a:gd name="T26" fmla="*/ 346 w 580"/>
                  <a:gd name="T27" fmla="*/ 20 h 20"/>
                  <a:gd name="T28" fmla="*/ 122 w 580"/>
                  <a:gd name="T29" fmla="*/ 20 h 20"/>
                  <a:gd name="T30" fmla="*/ 10 w 580"/>
                  <a:gd name="T31" fmla="*/ 20 h 20"/>
                  <a:gd name="T32" fmla="*/ 0 w 580"/>
                  <a:gd name="T33" fmla="*/ 10 h 20"/>
                  <a:gd name="T34" fmla="*/ 10 w 580"/>
                  <a:gd name="T35" fmla="*/ 0 h 20"/>
                  <a:gd name="T36" fmla="*/ 122 w 580"/>
                  <a:gd name="T37" fmla="*/ 0 h 20"/>
                  <a:gd name="T38" fmla="*/ 132 w 580"/>
                  <a:gd name="T39" fmla="*/ 10 h 20"/>
                  <a:gd name="T40" fmla="*/ 122 w 580"/>
                  <a:gd name="T41"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80" h="20">
                    <a:moveTo>
                      <a:pt x="570" y="20"/>
                    </a:moveTo>
                    <a:cubicBezTo>
                      <a:pt x="458" y="20"/>
                      <a:pt x="458" y="20"/>
                      <a:pt x="458" y="20"/>
                    </a:cubicBezTo>
                    <a:cubicBezTo>
                      <a:pt x="452" y="20"/>
                      <a:pt x="448" y="16"/>
                      <a:pt x="448" y="10"/>
                    </a:cubicBezTo>
                    <a:cubicBezTo>
                      <a:pt x="448" y="4"/>
                      <a:pt x="452" y="0"/>
                      <a:pt x="458" y="0"/>
                    </a:cubicBezTo>
                    <a:cubicBezTo>
                      <a:pt x="570" y="0"/>
                      <a:pt x="570" y="0"/>
                      <a:pt x="570" y="0"/>
                    </a:cubicBezTo>
                    <a:cubicBezTo>
                      <a:pt x="576" y="0"/>
                      <a:pt x="580" y="4"/>
                      <a:pt x="580" y="10"/>
                    </a:cubicBezTo>
                    <a:cubicBezTo>
                      <a:pt x="580" y="16"/>
                      <a:pt x="576" y="20"/>
                      <a:pt x="570" y="20"/>
                    </a:cubicBezTo>
                    <a:close/>
                    <a:moveTo>
                      <a:pt x="346" y="20"/>
                    </a:moveTo>
                    <a:cubicBezTo>
                      <a:pt x="234" y="20"/>
                      <a:pt x="234" y="20"/>
                      <a:pt x="234" y="20"/>
                    </a:cubicBezTo>
                    <a:cubicBezTo>
                      <a:pt x="228" y="20"/>
                      <a:pt x="224" y="16"/>
                      <a:pt x="224" y="10"/>
                    </a:cubicBezTo>
                    <a:cubicBezTo>
                      <a:pt x="224" y="4"/>
                      <a:pt x="228" y="0"/>
                      <a:pt x="234" y="0"/>
                    </a:cubicBezTo>
                    <a:cubicBezTo>
                      <a:pt x="346" y="0"/>
                      <a:pt x="346" y="0"/>
                      <a:pt x="346" y="0"/>
                    </a:cubicBezTo>
                    <a:cubicBezTo>
                      <a:pt x="352" y="0"/>
                      <a:pt x="356" y="4"/>
                      <a:pt x="356" y="10"/>
                    </a:cubicBezTo>
                    <a:cubicBezTo>
                      <a:pt x="356" y="16"/>
                      <a:pt x="352" y="20"/>
                      <a:pt x="346" y="20"/>
                    </a:cubicBezTo>
                    <a:close/>
                    <a:moveTo>
                      <a:pt x="122" y="20"/>
                    </a:moveTo>
                    <a:cubicBezTo>
                      <a:pt x="10" y="20"/>
                      <a:pt x="10" y="20"/>
                      <a:pt x="10" y="20"/>
                    </a:cubicBezTo>
                    <a:cubicBezTo>
                      <a:pt x="4" y="20"/>
                      <a:pt x="0" y="16"/>
                      <a:pt x="0" y="10"/>
                    </a:cubicBezTo>
                    <a:cubicBezTo>
                      <a:pt x="0" y="4"/>
                      <a:pt x="4" y="0"/>
                      <a:pt x="10" y="0"/>
                    </a:cubicBezTo>
                    <a:cubicBezTo>
                      <a:pt x="122" y="0"/>
                      <a:pt x="122" y="0"/>
                      <a:pt x="122" y="0"/>
                    </a:cubicBezTo>
                    <a:cubicBezTo>
                      <a:pt x="128" y="0"/>
                      <a:pt x="132" y="4"/>
                      <a:pt x="132" y="10"/>
                    </a:cubicBezTo>
                    <a:cubicBezTo>
                      <a:pt x="132" y="16"/>
                      <a:pt x="128" y="20"/>
                      <a:pt x="122" y="2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137160" tIns="68580" rIns="137160" bIns="68580"/>
              <a:lstStyle/>
              <a:p>
                <a:pPr>
                  <a:defRPr/>
                </a:pPr>
                <a:endParaRPr lang="en-US" sz="2700"/>
              </a:p>
            </p:txBody>
          </p:sp>
          <p:sp>
            <p:nvSpPr>
              <p:cNvPr id="28" name="Freeform 18">
                <a:extLst>
                  <a:ext uri="{FF2B5EF4-FFF2-40B4-BE49-F238E27FC236}">
                    <a16:creationId xmlns:a16="http://schemas.microsoft.com/office/drawing/2014/main" id="{25733394-B228-396B-36E4-CA0E691666DB}"/>
                  </a:ext>
                </a:extLst>
              </p:cNvPr>
              <p:cNvSpPr>
                <a:spLocks/>
              </p:cNvSpPr>
              <p:nvPr/>
            </p:nvSpPr>
            <p:spPr bwMode="auto">
              <a:xfrm>
                <a:off x="6362720" y="3987733"/>
                <a:ext cx="162998" cy="133429"/>
              </a:xfrm>
              <a:custGeom>
                <a:avLst/>
                <a:gdLst>
                  <a:gd name="T0" fmla="*/ 90 w 101"/>
                  <a:gd name="T1" fmla="*/ 82 h 82"/>
                  <a:gd name="T2" fmla="*/ 80 w 101"/>
                  <a:gd name="T3" fmla="*/ 74 h 82"/>
                  <a:gd name="T4" fmla="*/ 67 w 101"/>
                  <a:gd name="T5" fmla="*/ 20 h 82"/>
                  <a:gd name="T6" fmla="*/ 10 w 101"/>
                  <a:gd name="T7" fmla="*/ 20 h 82"/>
                  <a:gd name="T8" fmla="*/ 0 w 101"/>
                  <a:gd name="T9" fmla="*/ 10 h 82"/>
                  <a:gd name="T10" fmla="*/ 10 w 101"/>
                  <a:gd name="T11" fmla="*/ 0 h 82"/>
                  <a:gd name="T12" fmla="*/ 74 w 101"/>
                  <a:gd name="T13" fmla="*/ 0 h 82"/>
                  <a:gd name="T14" fmla="*/ 84 w 101"/>
                  <a:gd name="T15" fmla="*/ 8 h 82"/>
                  <a:gd name="T16" fmla="*/ 100 w 101"/>
                  <a:gd name="T17" fmla="*/ 70 h 82"/>
                  <a:gd name="T18" fmla="*/ 93 w 101"/>
                  <a:gd name="T19" fmla="*/ 82 h 82"/>
                  <a:gd name="T20" fmla="*/ 90 w 101"/>
                  <a:gd name="T21"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1" h="82">
                    <a:moveTo>
                      <a:pt x="90" y="82"/>
                    </a:moveTo>
                    <a:cubicBezTo>
                      <a:pt x="86" y="82"/>
                      <a:pt x="82" y="79"/>
                      <a:pt x="80" y="74"/>
                    </a:cubicBezTo>
                    <a:cubicBezTo>
                      <a:pt x="67" y="20"/>
                      <a:pt x="67" y="20"/>
                      <a:pt x="67" y="20"/>
                    </a:cubicBezTo>
                    <a:cubicBezTo>
                      <a:pt x="10" y="20"/>
                      <a:pt x="10" y="20"/>
                      <a:pt x="10" y="20"/>
                    </a:cubicBezTo>
                    <a:cubicBezTo>
                      <a:pt x="4" y="20"/>
                      <a:pt x="0" y="16"/>
                      <a:pt x="0" y="10"/>
                    </a:cubicBezTo>
                    <a:cubicBezTo>
                      <a:pt x="0" y="4"/>
                      <a:pt x="4" y="0"/>
                      <a:pt x="10" y="0"/>
                    </a:cubicBezTo>
                    <a:cubicBezTo>
                      <a:pt x="74" y="0"/>
                      <a:pt x="74" y="0"/>
                      <a:pt x="74" y="0"/>
                    </a:cubicBezTo>
                    <a:cubicBezTo>
                      <a:pt x="79" y="0"/>
                      <a:pt x="83" y="3"/>
                      <a:pt x="84" y="8"/>
                    </a:cubicBezTo>
                    <a:cubicBezTo>
                      <a:pt x="100" y="70"/>
                      <a:pt x="100" y="70"/>
                      <a:pt x="100" y="70"/>
                    </a:cubicBezTo>
                    <a:cubicBezTo>
                      <a:pt x="101" y="75"/>
                      <a:pt x="98" y="80"/>
                      <a:pt x="93" y="82"/>
                    </a:cubicBezTo>
                    <a:cubicBezTo>
                      <a:pt x="92" y="82"/>
                      <a:pt x="91" y="82"/>
                      <a:pt x="90" y="8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137160" tIns="68580" rIns="137160" bIns="68580"/>
              <a:lstStyle/>
              <a:p>
                <a:pPr>
                  <a:defRPr/>
                </a:pPr>
                <a:endParaRPr lang="en-US" sz="2700"/>
              </a:p>
            </p:txBody>
          </p:sp>
          <p:sp>
            <p:nvSpPr>
              <p:cNvPr id="29" name="Freeform 19">
                <a:extLst>
                  <a:ext uri="{FF2B5EF4-FFF2-40B4-BE49-F238E27FC236}">
                    <a16:creationId xmlns:a16="http://schemas.microsoft.com/office/drawing/2014/main" id="{CBAC830F-A908-3A81-8671-5BB2EEE59B89}"/>
                  </a:ext>
                </a:extLst>
              </p:cNvPr>
              <p:cNvSpPr>
                <a:spLocks/>
              </p:cNvSpPr>
              <p:nvPr/>
            </p:nvSpPr>
            <p:spPr bwMode="auto">
              <a:xfrm>
                <a:off x="6521484" y="4203760"/>
                <a:ext cx="63505" cy="154608"/>
              </a:xfrm>
              <a:custGeom>
                <a:avLst/>
                <a:gdLst>
                  <a:gd name="T0" fmla="*/ 30 w 41"/>
                  <a:gd name="T1" fmla="*/ 95 h 95"/>
                  <a:gd name="T2" fmla="*/ 20 w 41"/>
                  <a:gd name="T3" fmla="*/ 88 h 95"/>
                  <a:gd name="T4" fmla="*/ 2 w 41"/>
                  <a:gd name="T5" fmla="*/ 14 h 95"/>
                  <a:gd name="T6" fmla="*/ 9 w 41"/>
                  <a:gd name="T7" fmla="*/ 2 h 95"/>
                  <a:gd name="T8" fmla="*/ 21 w 41"/>
                  <a:gd name="T9" fmla="*/ 9 h 95"/>
                  <a:gd name="T10" fmla="*/ 40 w 41"/>
                  <a:gd name="T11" fmla="*/ 83 h 95"/>
                  <a:gd name="T12" fmla="*/ 33 w 41"/>
                  <a:gd name="T13" fmla="*/ 95 h 95"/>
                  <a:gd name="T14" fmla="*/ 30 w 41"/>
                  <a:gd name="T15" fmla="*/ 95 h 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95">
                    <a:moveTo>
                      <a:pt x="30" y="95"/>
                    </a:moveTo>
                    <a:cubicBezTo>
                      <a:pt x="26" y="95"/>
                      <a:pt x="22" y="92"/>
                      <a:pt x="20" y="88"/>
                    </a:cubicBezTo>
                    <a:cubicBezTo>
                      <a:pt x="2" y="14"/>
                      <a:pt x="2" y="14"/>
                      <a:pt x="2" y="14"/>
                    </a:cubicBezTo>
                    <a:cubicBezTo>
                      <a:pt x="0" y="9"/>
                      <a:pt x="3" y="3"/>
                      <a:pt x="9" y="2"/>
                    </a:cubicBezTo>
                    <a:cubicBezTo>
                      <a:pt x="14" y="0"/>
                      <a:pt x="20" y="4"/>
                      <a:pt x="21" y="9"/>
                    </a:cubicBezTo>
                    <a:cubicBezTo>
                      <a:pt x="40" y="83"/>
                      <a:pt x="40" y="83"/>
                      <a:pt x="40" y="83"/>
                    </a:cubicBezTo>
                    <a:cubicBezTo>
                      <a:pt x="41" y="88"/>
                      <a:pt x="38" y="94"/>
                      <a:pt x="33" y="95"/>
                    </a:cubicBezTo>
                    <a:cubicBezTo>
                      <a:pt x="32" y="95"/>
                      <a:pt x="31" y="95"/>
                      <a:pt x="30" y="9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137160" tIns="68580" rIns="137160" bIns="68580"/>
              <a:lstStyle/>
              <a:p>
                <a:pPr>
                  <a:defRPr/>
                </a:pPr>
                <a:endParaRPr lang="en-US" sz="2700"/>
              </a:p>
            </p:txBody>
          </p:sp>
          <p:sp>
            <p:nvSpPr>
              <p:cNvPr id="30" name="Freeform 20">
                <a:extLst>
                  <a:ext uri="{FF2B5EF4-FFF2-40B4-BE49-F238E27FC236}">
                    <a16:creationId xmlns:a16="http://schemas.microsoft.com/office/drawing/2014/main" id="{56CD8EF6-2701-CF62-F27C-091A93DEEB72}"/>
                  </a:ext>
                </a:extLst>
              </p:cNvPr>
              <p:cNvSpPr>
                <a:spLocks/>
              </p:cNvSpPr>
              <p:nvPr/>
            </p:nvSpPr>
            <p:spPr bwMode="auto">
              <a:xfrm>
                <a:off x="6580756" y="4440967"/>
                <a:ext cx="162997" cy="133429"/>
              </a:xfrm>
              <a:custGeom>
                <a:avLst/>
                <a:gdLst>
                  <a:gd name="T0" fmla="*/ 90 w 100"/>
                  <a:gd name="T1" fmla="*/ 83 h 83"/>
                  <a:gd name="T2" fmla="*/ 27 w 100"/>
                  <a:gd name="T3" fmla="*/ 83 h 83"/>
                  <a:gd name="T4" fmla="*/ 17 w 100"/>
                  <a:gd name="T5" fmla="*/ 76 h 83"/>
                  <a:gd name="T6" fmla="*/ 1 w 100"/>
                  <a:gd name="T7" fmla="*/ 14 h 83"/>
                  <a:gd name="T8" fmla="*/ 8 w 100"/>
                  <a:gd name="T9" fmla="*/ 1 h 83"/>
                  <a:gd name="T10" fmla="*/ 20 w 100"/>
                  <a:gd name="T11" fmla="*/ 8 h 83"/>
                  <a:gd name="T12" fmla="*/ 35 w 100"/>
                  <a:gd name="T13" fmla="*/ 63 h 83"/>
                  <a:gd name="T14" fmla="*/ 90 w 100"/>
                  <a:gd name="T15" fmla="*/ 63 h 83"/>
                  <a:gd name="T16" fmla="*/ 100 w 100"/>
                  <a:gd name="T17" fmla="*/ 73 h 83"/>
                  <a:gd name="T18" fmla="*/ 90 w 100"/>
                  <a:gd name="T19" fmla="*/ 8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0" h="83">
                    <a:moveTo>
                      <a:pt x="90" y="83"/>
                    </a:moveTo>
                    <a:cubicBezTo>
                      <a:pt x="27" y="83"/>
                      <a:pt x="27" y="83"/>
                      <a:pt x="27" y="83"/>
                    </a:cubicBezTo>
                    <a:cubicBezTo>
                      <a:pt x="23" y="83"/>
                      <a:pt x="19" y="80"/>
                      <a:pt x="17" y="76"/>
                    </a:cubicBezTo>
                    <a:cubicBezTo>
                      <a:pt x="1" y="14"/>
                      <a:pt x="1" y="14"/>
                      <a:pt x="1" y="14"/>
                    </a:cubicBezTo>
                    <a:cubicBezTo>
                      <a:pt x="0" y="8"/>
                      <a:pt x="3" y="3"/>
                      <a:pt x="8" y="1"/>
                    </a:cubicBezTo>
                    <a:cubicBezTo>
                      <a:pt x="13" y="0"/>
                      <a:pt x="19" y="3"/>
                      <a:pt x="20" y="8"/>
                    </a:cubicBezTo>
                    <a:cubicBezTo>
                      <a:pt x="35" y="63"/>
                      <a:pt x="35" y="63"/>
                      <a:pt x="35" y="63"/>
                    </a:cubicBezTo>
                    <a:cubicBezTo>
                      <a:pt x="90" y="63"/>
                      <a:pt x="90" y="63"/>
                      <a:pt x="90" y="63"/>
                    </a:cubicBezTo>
                    <a:cubicBezTo>
                      <a:pt x="96" y="63"/>
                      <a:pt x="100" y="67"/>
                      <a:pt x="100" y="73"/>
                    </a:cubicBezTo>
                    <a:cubicBezTo>
                      <a:pt x="100" y="79"/>
                      <a:pt x="96" y="83"/>
                      <a:pt x="90" y="8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137160" tIns="68580" rIns="137160" bIns="68580"/>
              <a:lstStyle/>
              <a:p>
                <a:pPr>
                  <a:defRPr/>
                </a:pPr>
                <a:endParaRPr lang="en-US" sz="2700"/>
              </a:p>
            </p:txBody>
          </p:sp>
          <p:sp>
            <p:nvSpPr>
              <p:cNvPr id="31" name="Freeform 21">
                <a:extLst>
                  <a:ext uri="{FF2B5EF4-FFF2-40B4-BE49-F238E27FC236}">
                    <a16:creationId xmlns:a16="http://schemas.microsoft.com/office/drawing/2014/main" id="{D6080BC5-C9AA-D701-EE9A-29B48A3391E2}"/>
                  </a:ext>
                </a:extLst>
              </p:cNvPr>
              <p:cNvSpPr>
                <a:spLocks noEditPoints="1"/>
              </p:cNvSpPr>
              <p:nvPr/>
            </p:nvSpPr>
            <p:spPr bwMode="auto">
              <a:xfrm>
                <a:off x="6946970" y="4542627"/>
                <a:ext cx="730313" cy="31769"/>
              </a:xfrm>
              <a:custGeom>
                <a:avLst/>
                <a:gdLst>
                  <a:gd name="T0" fmla="*/ 442 w 452"/>
                  <a:gd name="T1" fmla="*/ 20 h 20"/>
                  <a:gd name="T2" fmla="*/ 298 w 452"/>
                  <a:gd name="T3" fmla="*/ 20 h 20"/>
                  <a:gd name="T4" fmla="*/ 288 w 452"/>
                  <a:gd name="T5" fmla="*/ 10 h 20"/>
                  <a:gd name="T6" fmla="*/ 298 w 452"/>
                  <a:gd name="T7" fmla="*/ 0 h 20"/>
                  <a:gd name="T8" fmla="*/ 442 w 452"/>
                  <a:gd name="T9" fmla="*/ 0 h 20"/>
                  <a:gd name="T10" fmla="*/ 452 w 452"/>
                  <a:gd name="T11" fmla="*/ 10 h 20"/>
                  <a:gd name="T12" fmla="*/ 442 w 452"/>
                  <a:gd name="T13" fmla="*/ 20 h 20"/>
                  <a:gd name="T14" fmla="*/ 154 w 452"/>
                  <a:gd name="T15" fmla="*/ 20 h 20"/>
                  <a:gd name="T16" fmla="*/ 10 w 452"/>
                  <a:gd name="T17" fmla="*/ 20 h 20"/>
                  <a:gd name="T18" fmla="*/ 0 w 452"/>
                  <a:gd name="T19" fmla="*/ 10 h 20"/>
                  <a:gd name="T20" fmla="*/ 10 w 452"/>
                  <a:gd name="T21" fmla="*/ 0 h 20"/>
                  <a:gd name="T22" fmla="*/ 154 w 452"/>
                  <a:gd name="T23" fmla="*/ 0 h 20"/>
                  <a:gd name="T24" fmla="*/ 164 w 452"/>
                  <a:gd name="T25" fmla="*/ 10 h 20"/>
                  <a:gd name="T26" fmla="*/ 154 w 452"/>
                  <a:gd name="T2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2" h="20">
                    <a:moveTo>
                      <a:pt x="442" y="20"/>
                    </a:moveTo>
                    <a:cubicBezTo>
                      <a:pt x="298" y="20"/>
                      <a:pt x="298" y="20"/>
                      <a:pt x="298" y="20"/>
                    </a:cubicBezTo>
                    <a:cubicBezTo>
                      <a:pt x="292" y="20"/>
                      <a:pt x="288" y="16"/>
                      <a:pt x="288" y="10"/>
                    </a:cubicBezTo>
                    <a:cubicBezTo>
                      <a:pt x="288" y="4"/>
                      <a:pt x="292" y="0"/>
                      <a:pt x="298" y="0"/>
                    </a:cubicBezTo>
                    <a:cubicBezTo>
                      <a:pt x="442" y="0"/>
                      <a:pt x="442" y="0"/>
                      <a:pt x="442" y="0"/>
                    </a:cubicBezTo>
                    <a:cubicBezTo>
                      <a:pt x="448" y="0"/>
                      <a:pt x="452" y="4"/>
                      <a:pt x="452" y="10"/>
                    </a:cubicBezTo>
                    <a:cubicBezTo>
                      <a:pt x="452" y="16"/>
                      <a:pt x="448" y="20"/>
                      <a:pt x="442" y="20"/>
                    </a:cubicBezTo>
                    <a:close/>
                    <a:moveTo>
                      <a:pt x="154" y="20"/>
                    </a:moveTo>
                    <a:cubicBezTo>
                      <a:pt x="10" y="20"/>
                      <a:pt x="10" y="20"/>
                      <a:pt x="10" y="20"/>
                    </a:cubicBezTo>
                    <a:cubicBezTo>
                      <a:pt x="4" y="20"/>
                      <a:pt x="0" y="16"/>
                      <a:pt x="0" y="10"/>
                    </a:cubicBezTo>
                    <a:cubicBezTo>
                      <a:pt x="0" y="4"/>
                      <a:pt x="4" y="0"/>
                      <a:pt x="10" y="0"/>
                    </a:cubicBezTo>
                    <a:cubicBezTo>
                      <a:pt x="154" y="0"/>
                      <a:pt x="154" y="0"/>
                      <a:pt x="154" y="0"/>
                    </a:cubicBezTo>
                    <a:cubicBezTo>
                      <a:pt x="160" y="0"/>
                      <a:pt x="164" y="4"/>
                      <a:pt x="164" y="10"/>
                    </a:cubicBezTo>
                    <a:cubicBezTo>
                      <a:pt x="164" y="16"/>
                      <a:pt x="160" y="20"/>
                      <a:pt x="154" y="2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137160" tIns="68580" rIns="137160" bIns="68580"/>
              <a:lstStyle/>
              <a:p>
                <a:pPr>
                  <a:defRPr/>
                </a:pPr>
                <a:endParaRPr lang="en-US" sz="2700"/>
              </a:p>
            </p:txBody>
          </p:sp>
          <p:sp>
            <p:nvSpPr>
              <p:cNvPr id="32" name="Freeform 22">
                <a:extLst>
                  <a:ext uri="{FF2B5EF4-FFF2-40B4-BE49-F238E27FC236}">
                    <a16:creationId xmlns:a16="http://schemas.microsoft.com/office/drawing/2014/main" id="{0AB7A8C4-4B2E-A43E-C1B6-122943946A40}"/>
                  </a:ext>
                </a:extLst>
              </p:cNvPr>
              <p:cNvSpPr>
                <a:spLocks/>
              </p:cNvSpPr>
              <p:nvPr/>
            </p:nvSpPr>
            <p:spPr bwMode="auto">
              <a:xfrm>
                <a:off x="7882616" y="4542627"/>
                <a:ext cx="182049" cy="127075"/>
              </a:xfrm>
              <a:custGeom>
                <a:avLst/>
                <a:gdLst>
                  <a:gd name="T0" fmla="*/ 100 w 112"/>
                  <a:gd name="T1" fmla="*/ 78 h 78"/>
                  <a:gd name="T2" fmla="*/ 91 w 112"/>
                  <a:gd name="T3" fmla="*/ 72 h 78"/>
                  <a:gd name="T4" fmla="*/ 66 w 112"/>
                  <a:gd name="T5" fmla="*/ 20 h 78"/>
                  <a:gd name="T6" fmla="*/ 10 w 112"/>
                  <a:gd name="T7" fmla="*/ 20 h 78"/>
                  <a:gd name="T8" fmla="*/ 0 w 112"/>
                  <a:gd name="T9" fmla="*/ 10 h 78"/>
                  <a:gd name="T10" fmla="*/ 10 w 112"/>
                  <a:gd name="T11" fmla="*/ 0 h 78"/>
                  <a:gd name="T12" fmla="*/ 72 w 112"/>
                  <a:gd name="T13" fmla="*/ 0 h 78"/>
                  <a:gd name="T14" fmla="*/ 81 w 112"/>
                  <a:gd name="T15" fmla="*/ 6 h 78"/>
                  <a:gd name="T16" fmla="*/ 109 w 112"/>
                  <a:gd name="T17" fmla="*/ 64 h 78"/>
                  <a:gd name="T18" fmla="*/ 105 w 112"/>
                  <a:gd name="T19" fmla="*/ 77 h 78"/>
                  <a:gd name="T20" fmla="*/ 100 w 112"/>
                  <a:gd name="T21"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2" h="78">
                    <a:moveTo>
                      <a:pt x="100" y="78"/>
                    </a:moveTo>
                    <a:cubicBezTo>
                      <a:pt x="97" y="78"/>
                      <a:pt x="93" y="76"/>
                      <a:pt x="91" y="72"/>
                    </a:cubicBezTo>
                    <a:cubicBezTo>
                      <a:pt x="66" y="20"/>
                      <a:pt x="66" y="20"/>
                      <a:pt x="66" y="20"/>
                    </a:cubicBezTo>
                    <a:cubicBezTo>
                      <a:pt x="10" y="20"/>
                      <a:pt x="10" y="20"/>
                      <a:pt x="10" y="20"/>
                    </a:cubicBezTo>
                    <a:cubicBezTo>
                      <a:pt x="4" y="20"/>
                      <a:pt x="0" y="16"/>
                      <a:pt x="0" y="10"/>
                    </a:cubicBezTo>
                    <a:cubicBezTo>
                      <a:pt x="0" y="4"/>
                      <a:pt x="4" y="0"/>
                      <a:pt x="10" y="0"/>
                    </a:cubicBezTo>
                    <a:cubicBezTo>
                      <a:pt x="72" y="0"/>
                      <a:pt x="72" y="0"/>
                      <a:pt x="72" y="0"/>
                    </a:cubicBezTo>
                    <a:cubicBezTo>
                      <a:pt x="76" y="0"/>
                      <a:pt x="80" y="2"/>
                      <a:pt x="81" y="6"/>
                    </a:cubicBezTo>
                    <a:cubicBezTo>
                      <a:pt x="109" y="64"/>
                      <a:pt x="109" y="64"/>
                      <a:pt x="109" y="64"/>
                    </a:cubicBezTo>
                    <a:cubicBezTo>
                      <a:pt x="112" y="69"/>
                      <a:pt x="110" y="74"/>
                      <a:pt x="105" y="77"/>
                    </a:cubicBezTo>
                    <a:cubicBezTo>
                      <a:pt x="103" y="78"/>
                      <a:pt x="102" y="78"/>
                      <a:pt x="100" y="7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137160" tIns="68580" rIns="137160" bIns="68580"/>
              <a:lstStyle/>
              <a:p>
                <a:pPr>
                  <a:defRPr/>
                </a:pPr>
                <a:endParaRPr lang="en-US" sz="2700"/>
              </a:p>
            </p:txBody>
          </p:sp>
          <p:sp>
            <p:nvSpPr>
              <p:cNvPr id="33" name="Freeform 23">
                <a:extLst>
                  <a:ext uri="{FF2B5EF4-FFF2-40B4-BE49-F238E27FC236}">
                    <a16:creationId xmlns:a16="http://schemas.microsoft.com/office/drawing/2014/main" id="{22BC0154-808B-D126-1325-9C74E7DC16C9}"/>
                  </a:ext>
                </a:extLst>
              </p:cNvPr>
              <p:cNvSpPr>
                <a:spLocks noEditPoints="1"/>
              </p:cNvSpPr>
              <p:nvPr/>
            </p:nvSpPr>
            <p:spPr bwMode="auto">
              <a:xfrm>
                <a:off x="8115470" y="4824310"/>
                <a:ext cx="304826" cy="605724"/>
              </a:xfrm>
              <a:custGeom>
                <a:avLst/>
                <a:gdLst>
                  <a:gd name="T0" fmla="*/ 177 w 189"/>
                  <a:gd name="T1" fmla="*/ 375 h 375"/>
                  <a:gd name="T2" fmla="*/ 168 w 189"/>
                  <a:gd name="T3" fmla="*/ 369 h 375"/>
                  <a:gd name="T4" fmla="*/ 113 w 189"/>
                  <a:gd name="T5" fmla="*/ 251 h 375"/>
                  <a:gd name="T6" fmla="*/ 118 w 189"/>
                  <a:gd name="T7" fmla="*/ 238 h 375"/>
                  <a:gd name="T8" fmla="*/ 131 w 189"/>
                  <a:gd name="T9" fmla="*/ 243 h 375"/>
                  <a:gd name="T10" fmla="*/ 186 w 189"/>
                  <a:gd name="T11" fmla="*/ 360 h 375"/>
                  <a:gd name="T12" fmla="*/ 181 w 189"/>
                  <a:gd name="T13" fmla="*/ 374 h 375"/>
                  <a:gd name="T14" fmla="*/ 177 w 189"/>
                  <a:gd name="T15" fmla="*/ 375 h 375"/>
                  <a:gd name="T16" fmla="*/ 66 w 189"/>
                  <a:gd name="T17" fmla="*/ 139 h 375"/>
                  <a:gd name="T18" fmla="*/ 57 w 189"/>
                  <a:gd name="T19" fmla="*/ 134 h 375"/>
                  <a:gd name="T20" fmla="*/ 2 w 189"/>
                  <a:gd name="T21" fmla="*/ 16 h 375"/>
                  <a:gd name="T22" fmla="*/ 7 w 189"/>
                  <a:gd name="T23" fmla="*/ 3 h 375"/>
                  <a:gd name="T24" fmla="*/ 20 w 189"/>
                  <a:gd name="T25" fmla="*/ 8 h 375"/>
                  <a:gd name="T26" fmla="*/ 75 w 189"/>
                  <a:gd name="T27" fmla="*/ 125 h 375"/>
                  <a:gd name="T28" fmla="*/ 71 w 189"/>
                  <a:gd name="T29" fmla="*/ 138 h 375"/>
                  <a:gd name="T30" fmla="*/ 66 w 189"/>
                  <a:gd name="T31" fmla="*/ 139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9" h="375">
                    <a:moveTo>
                      <a:pt x="177" y="375"/>
                    </a:moveTo>
                    <a:cubicBezTo>
                      <a:pt x="173" y="375"/>
                      <a:pt x="170" y="372"/>
                      <a:pt x="168" y="369"/>
                    </a:cubicBezTo>
                    <a:cubicBezTo>
                      <a:pt x="113" y="251"/>
                      <a:pt x="113" y="251"/>
                      <a:pt x="113" y="251"/>
                    </a:cubicBezTo>
                    <a:cubicBezTo>
                      <a:pt x="110" y="246"/>
                      <a:pt x="113" y="240"/>
                      <a:pt x="118" y="238"/>
                    </a:cubicBezTo>
                    <a:cubicBezTo>
                      <a:pt x="123" y="236"/>
                      <a:pt x="128" y="238"/>
                      <a:pt x="131" y="243"/>
                    </a:cubicBezTo>
                    <a:cubicBezTo>
                      <a:pt x="186" y="360"/>
                      <a:pt x="186" y="360"/>
                      <a:pt x="186" y="360"/>
                    </a:cubicBezTo>
                    <a:cubicBezTo>
                      <a:pt x="189" y="365"/>
                      <a:pt x="186" y="371"/>
                      <a:pt x="181" y="374"/>
                    </a:cubicBezTo>
                    <a:cubicBezTo>
                      <a:pt x="180" y="374"/>
                      <a:pt x="179" y="375"/>
                      <a:pt x="177" y="375"/>
                    </a:cubicBezTo>
                    <a:close/>
                    <a:moveTo>
                      <a:pt x="66" y="139"/>
                    </a:moveTo>
                    <a:cubicBezTo>
                      <a:pt x="63" y="139"/>
                      <a:pt x="59" y="137"/>
                      <a:pt x="57" y="134"/>
                    </a:cubicBezTo>
                    <a:cubicBezTo>
                      <a:pt x="2" y="16"/>
                      <a:pt x="2" y="16"/>
                      <a:pt x="2" y="16"/>
                    </a:cubicBezTo>
                    <a:cubicBezTo>
                      <a:pt x="0" y="11"/>
                      <a:pt x="2" y="5"/>
                      <a:pt x="7" y="3"/>
                    </a:cubicBezTo>
                    <a:cubicBezTo>
                      <a:pt x="12" y="0"/>
                      <a:pt x="18" y="3"/>
                      <a:pt x="20" y="8"/>
                    </a:cubicBezTo>
                    <a:cubicBezTo>
                      <a:pt x="75" y="125"/>
                      <a:pt x="75" y="125"/>
                      <a:pt x="75" y="125"/>
                    </a:cubicBezTo>
                    <a:cubicBezTo>
                      <a:pt x="78" y="130"/>
                      <a:pt x="76" y="136"/>
                      <a:pt x="71" y="138"/>
                    </a:cubicBezTo>
                    <a:cubicBezTo>
                      <a:pt x="69" y="139"/>
                      <a:pt x="68" y="139"/>
                      <a:pt x="66" y="13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137160" tIns="68580" rIns="137160" bIns="68580"/>
              <a:lstStyle/>
              <a:p>
                <a:pPr>
                  <a:defRPr/>
                </a:pPr>
                <a:endParaRPr lang="en-US" sz="2700"/>
              </a:p>
            </p:txBody>
          </p:sp>
          <p:sp>
            <p:nvSpPr>
              <p:cNvPr id="34" name="Freeform 24">
                <a:extLst>
                  <a:ext uri="{FF2B5EF4-FFF2-40B4-BE49-F238E27FC236}">
                    <a16:creationId xmlns:a16="http://schemas.microsoft.com/office/drawing/2014/main" id="{1BCBA780-6E6B-9DB8-8CEB-A6348130051E}"/>
                  </a:ext>
                </a:extLst>
              </p:cNvPr>
              <p:cNvSpPr>
                <a:spLocks/>
              </p:cNvSpPr>
              <p:nvPr/>
            </p:nvSpPr>
            <p:spPr bwMode="auto">
              <a:xfrm>
                <a:off x="8468984" y="5582524"/>
                <a:ext cx="179931" cy="127075"/>
              </a:xfrm>
              <a:custGeom>
                <a:avLst/>
                <a:gdLst>
                  <a:gd name="T0" fmla="*/ 102 w 112"/>
                  <a:gd name="T1" fmla="*/ 79 h 79"/>
                  <a:gd name="T2" fmla="*/ 40 w 112"/>
                  <a:gd name="T3" fmla="*/ 79 h 79"/>
                  <a:gd name="T4" fmla="*/ 31 w 112"/>
                  <a:gd name="T5" fmla="*/ 73 h 79"/>
                  <a:gd name="T6" fmla="*/ 3 w 112"/>
                  <a:gd name="T7" fmla="*/ 15 h 79"/>
                  <a:gd name="T8" fmla="*/ 7 w 112"/>
                  <a:gd name="T9" fmla="*/ 2 h 79"/>
                  <a:gd name="T10" fmla="*/ 21 w 112"/>
                  <a:gd name="T11" fmla="*/ 7 h 79"/>
                  <a:gd name="T12" fmla="*/ 46 w 112"/>
                  <a:gd name="T13" fmla="*/ 59 h 79"/>
                  <a:gd name="T14" fmla="*/ 102 w 112"/>
                  <a:gd name="T15" fmla="*/ 59 h 79"/>
                  <a:gd name="T16" fmla="*/ 112 w 112"/>
                  <a:gd name="T17" fmla="*/ 69 h 79"/>
                  <a:gd name="T18" fmla="*/ 102 w 112"/>
                  <a:gd name="T19" fmla="*/ 7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2" h="79">
                    <a:moveTo>
                      <a:pt x="102" y="79"/>
                    </a:moveTo>
                    <a:cubicBezTo>
                      <a:pt x="40" y="79"/>
                      <a:pt x="40" y="79"/>
                      <a:pt x="40" y="79"/>
                    </a:cubicBezTo>
                    <a:cubicBezTo>
                      <a:pt x="36" y="79"/>
                      <a:pt x="32" y="77"/>
                      <a:pt x="31" y="73"/>
                    </a:cubicBezTo>
                    <a:cubicBezTo>
                      <a:pt x="3" y="15"/>
                      <a:pt x="3" y="15"/>
                      <a:pt x="3" y="15"/>
                    </a:cubicBezTo>
                    <a:cubicBezTo>
                      <a:pt x="0" y="11"/>
                      <a:pt x="2" y="5"/>
                      <a:pt x="7" y="2"/>
                    </a:cubicBezTo>
                    <a:cubicBezTo>
                      <a:pt x="12" y="0"/>
                      <a:pt x="18" y="2"/>
                      <a:pt x="21" y="7"/>
                    </a:cubicBezTo>
                    <a:cubicBezTo>
                      <a:pt x="46" y="59"/>
                      <a:pt x="46" y="59"/>
                      <a:pt x="46" y="59"/>
                    </a:cubicBezTo>
                    <a:cubicBezTo>
                      <a:pt x="102" y="59"/>
                      <a:pt x="102" y="59"/>
                      <a:pt x="102" y="59"/>
                    </a:cubicBezTo>
                    <a:cubicBezTo>
                      <a:pt x="108" y="59"/>
                      <a:pt x="112" y="63"/>
                      <a:pt x="112" y="69"/>
                    </a:cubicBezTo>
                    <a:cubicBezTo>
                      <a:pt x="112" y="75"/>
                      <a:pt x="108" y="79"/>
                      <a:pt x="102" y="7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137160" tIns="68580" rIns="137160" bIns="68580"/>
              <a:lstStyle/>
              <a:p>
                <a:pPr>
                  <a:defRPr/>
                </a:pPr>
                <a:endParaRPr lang="en-US" sz="2700"/>
              </a:p>
            </p:txBody>
          </p:sp>
          <p:sp>
            <p:nvSpPr>
              <p:cNvPr id="35" name="Freeform 25">
                <a:extLst>
                  <a:ext uri="{FF2B5EF4-FFF2-40B4-BE49-F238E27FC236}">
                    <a16:creationId xmlns:a16="http://schemas.microsoft.com/office/drawing/2014/main" id="{4C277B49-42A8-3508-E59D-FA1FC39B0164}"/>
                  </a:ext>
                </a:extLst>
              </p:cNvPr>
              <p:cNvSpPr>
                <a:spLocks noEditPoints="1"/>
              </p:cNvSpPr>
              <p:nvPr/>
            </p:nvSpPr>
            <p:spPr bwMode="auto">
              <a:xfrm>
                <a:off x="8828848" y="5677829"/>
                <a:ext cx="3126582" cy="31769"/>
              </a:xfrm>
              <a:custGeom>
                <a:avLst/>
                <a:gdLst>
                  <a:gd name="T0" fmla="*/ 1930 w 1940"/>
                  <a:gd name="T1" fmla="*/ 20 h 20"/>
                  <a:gd name="T2" fmla="*/ 1802 w 1940"/>
                  <a:gd name="T3" fmla="*/ 20 h 20"/>
                  <a:gd name="T4" fmla="*/ 1792 w 1940"/>
                  <a:gd name="T5" fmla="*/ 10 h 20"/>
                  <a:gd name="T6" fmla="*/ 1802 w 1940"/>
                  <a:gd name="T7" fmla="*/ 0 h 20"/>
                  <a:gd name="T8" fmla="*/ 1930 w 1940"/>
                  <a:gd name="T9" fmla="*/ 0 h 20"/>
                  <a:gd name="T10" fmla="*/ 1940 w 1940"/>
                  <a:gd name="T11" fmla="*/ 10 h 20"/>
                  <a:gd name="T12" fmla="*/ 1930 w 1940"/>
                  <a:gd name="T13" fmla="*/ 20 h 20"/>
                  <a:gd name="T14" fmla="*/ 1674 w 1940"/>
                  <a:gd name="T15" fmla="*/ 20 h 20"/>
                  <a:gd name="T16" fmla="*/ 1546 w 1940"/>
                  <a:gd name="T17" fmla="*/ 20 h 20"/>
                  <a:gd name="T18" fmla="*/ 1536 w 1940"/>
                  <a:gd name="T19" fmla="*/ 10 h 20"/>
                  <a:gd name="T20" fmla="*/ 1546 w 1940"/>
                  <a:gd name="T21" fmla="*/ 0 h 20"/>
                  <a:gd name="T22" fmla="*/ 1674 w 1940"/>
                  <a:gd name="T23" fmla="*/ 0 h 20"/>
                  <a:gd name="T24" fmla="*/ 1684 w 1940"/>
                  <a:gd name="T25" fmla="*/ 10 h 20"/>
                  <a:gd name="T26" fmla="*/ 1674 w 1940"/>
                  <a:gd name="T27" fmla="*/ 20 h 20"/>
                  <a:gd name="T28" fmla="*/ 1418 w 1940"/>
                  <a:gd name="T29" fmla="*/ 20 h 20"/>
                  <a:gd name="T30" fmla="*/ 1290 w 1940"/>
                  <a:gd name="T31" fmla="*/ 20 h 20"/>
                  <a:gd name="T32" fmla="*/ 1280 w 1940"/>
                  <a:gd name="T33" fmla="*/ 10 h 20"/>
                  <a:gd name="T34" fmla="*/ 1290 w 1940"/>
                  <a:gd name="T35" fmla="*/ 0 h 20"/>
                  <a:gd name="T36" fmla="*/ 1418 w 1940"/>
                  <a:gd name="T37" fmla="*/ 0 h 20"/>
                  <a:gd name="T38" fmla="*/ 1428 w 1940"/>
                  <a:gd name="T39" fmla="*/ 10 h 20"/>
                  <a:gd name="T40" fmla="*/ 1418 w 1940"/>
                  <a:gd name="T41" fmla="*/ 20 h 20"/>
                  <a:gd name="T42" fmla="*/ 1162 w 1940"/>
                  <a:gd name="T43" fmla="*/ 20 h 20"/>
                  <a:gd name="T44" fmla="*/ 1034 w 1940"/>
                  <a:gd name="T45" fmla="*/ 20 h 20"/>
                  <a:gd name="T46" fmla="*/ 1024 w 1940"/>
                  <a:gd name="T47" fmla="*/ 10 h 20"/>
                  <a:gd name="T48" fmla="*/ 1034 w 1940"/>
                  <a:gd name="T49" fmla="*/ 0 h 20"/>
                  <a:gd name="T50" fmla="*/ 1162 w 1940"/>
                  <a:gd name="T51" fmla="*/ 0 h 20"/>
                  <a:gd name="T52" fmla="*/ 1172 w 1940"/>
                  <a:gd name="T53" fmla="*/ 10 h 20"/>
                  <a:gd name="T54" fmla="*/ 1162 w 1940"/>
                  <a:gd name="T55" fmla="*/ 20 h 20"/>
                  <a:gd name="T56" fmla="*/ 906 w 1940"/>
                  <a:gd name="T57" fmla="*/ 20 h 20"/>
                  <a:gd name="T58" fmla="*/ 778 w 1940"/>
                  <a:gd name="T59" fmla="*/ 20 h 20"/>
                  <a:gd name="T60" fmla="*/ 768 w 1940"/>
                  <a:gd name="T61" fmla="*/ 10 h 20"/>
                  <a:gd name="T62" fmla="*/ 778 w 1940"/>
                  <a:gd name="T63" fmla="*/ 0 h 20"/>
                  <a:gd name="T64" fmla="*/ 906 w 1940"/>
                  <a:gd name="T65" fmla="*/ 0 h 20"/>
                  <a:gd name="T66" fmla="*/ 916 w 1940"/>
                  <a:gd name="T67" fmla="*/ 10 h 20"/>
                  <a:gd name="T68" fmla="*/ 906 w 1940"/>
                  <a:gd name="T69" fmla="*/ 20 h 20"/>
                  <a:gd name="T70" fmla="*/ 650 w 1940"/>
                  <a:gd name="T71" fmla="*/ 20 h 20"/>
                  <a:gd name="T72" fmla="*/ 522 w 1940"/>
                  <a:gd name="T73" fmla="*/ 20 h 20"/>
                  <a:gd name="T74" fmla="*/ 512 w 1940"/>
                  <a:gd name="T75" fmla="*/ 10 h 20"/>
                  <a:gd name="T76" fmla="*/ 522 w 1940"/>
                  <a:gd name="T77" fmla="*/ 0 h 20"/>
                  <a:gd name="T78" fmla="*/ 650 w 1940"/>
                  <a:gd name="T79" fmla="*/ 0 h 20"/>
                  <a:gd name="T80" fmla="*/ 660 w 1940"/>
                  <a:gd name="T81" fmla="*/ 10 h 20"/>
                  <a:gd name="T82" fmla="*/ 650 w 1940"/>
                  <a:gd name="T83" fmla="*/ 20 h 20"/>
                  <a:gd name="T84" fmla="*/ 394 w 1940"/>
                  <a:gd name="T85" fmla="*/ 20 h 20"/>
                  <a:gd name="T86" fmla="*/ 266 w 1940"/>
                  <a:gd name="T87" fmla="*/ 20 h 20"/>
                  <a:gd name="T88" fmla="*/ 256 w 1940"/>
                  <a:gd name="T89" fmla="*/ 10 h 20"/>
                  <a:gd name="T90" fmla="*/ 266 w 1940"/>
                  <a:gd name="T91" fmla="*/ 0 h 20"/>
                  <a:gd name="T92" fmla="*/ 394 w 1940"/>
                  <a:gd name="T93" fmla="*/ 0 h 20"/>
                  <a:gd name="T94" fmla="*/ 404 w 1940"/>
                  <a:gd name="T95" fmla="*/ 10 h 20"/>
                  <a:gd name="T96" fmla="*/ 394 w 1940"/>
                  <a:gd name="T97" fmla="*/ 20 h 20"/>
                  <a:gd name="T98" fmla="*/ 138 w 1940"/>
                  <a:gd name="T99" fmla="*/ 20 h 20"/>
                  <a:gd name="T100" fmla="*/ 10 w 1940"/>
                  <a:gd name="T101" fmla="*/ 20 h 20"/>
                  <a:gd name="T102" fmla="*/ 0 w 1940"/>
                  <a:gd name="T103" fmla="*/ 10 h 20"/>
                  <a:gd name="T104" fmla="*/ 10 w 1940"/>
                  <a:gd name="T105" fmla="*/ 0 h 20"/>
                  <a:gd name="T106" fmla="*/ 138 w 1940"/>
                  <a:gd name="T107" fmla="*/ 0 h 20"/>
                  <a:gd name="T108" fmla="*/ 148 w 1940"/>
                  <a:gd name="T109" fmla="*/ 10 h 20"/>
                  <a:gd name="T110" fmla="*/ 138 w 1940"/>
                  <a:gd name="T111"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940" h="20">
                    <a:moveTo>
                      <a:pt x="1930" y="20"/>
                    </a:moveTo>
                    <a:cubicBezTo>
                      <a:pt x="1802" y="20"/>
                      <a:pt x="1802" y="20"/>
                      <a:pt x="1802" y="20"/>
                    </a:cubicBezTo>
                    <a:cubicBezTo>
                      <a:pt x="1796" y="20"/>
                      <a:pt x="1792" y="16"/>
                      <a:pt x="1792" y="10"/>
                    </a:cubicBezTo>
                    <a:cubicBezTo>
                      <a:pt x="1792" y="4"/>
                      <a:pt x="1796" y="0"/>
                      <a:pt x="1802" y="0"/>
                    </a:cubicBezTo>
                    <a:cubicBezTo>
                      <a:pt x="1930" y="0"/>
                      <a:pt x="1930" y="0"/>
                      <a:pt x="1930" y="0"/>
                    </a:cubicBezTo>
                    <a:cubicBezTo>
                      <a:pt x="1936" y="0"/>
                      <a:pt x="1940" y="4"/>
                      <a:pt x="1940" y="10"/>
                    </a:cubicBezTo>
                    <a:cubicBezTo>
                      <a:pt x="1940" y="16"/>
                      <a:pt x="1936" y="20"/>
                      <a:pt x="1930" y="20"/>
                    </a:cubicBezTo>
                    <a:close/>
                    <a:moveTo>
                      <a:pt x="1674" y="20"/>
                    </a:moveTo>
                    <a:cubicBezTo>
                      <a:pt x="1546" y="20"/>
                      <a:pt x="1546" y="20"/>
                      <a:pt x="1546" y="20"/>
                    </a:cubicBezTo>
                    <a:cubicBezTo>
                      <a:pt x="1540" y="20"/>
                      <a:pt x="1536" y="16"/>
                      <a:pt x="1536" y="10"/>
                    </a:cubicBezTo>
                    <a:cubicBezTo>
                      <a:pt x="1536" y="4"/>
                      <a:pt x="1540" y="0"/>
                      <a:pt x="1546" y="0"/>
                    </a:cubicBezTo>
                    <a:cubicBezTo>
                      <a:pt x="1674" y="0"/>
                      <a:pt x="1674" y="0"/>
                      <a:pt x="1674" y="0"/>
                    </a:cubicBezTo>
                    <a:cubicBezTo>
                      <a:pt x="1680" y="0"/>
                      <a:pt x="1684" y="4"/>
                      <a:pt x="1684" y="10"/>
                    </a:cubicBezTo>
                    <a:cubicBezTo>
                      <a:pt x="1684" y="16"/>
                      <a:pt x="1680" y="20"/>
                      <a:pt x="1674" y="20"/>
                    </a:cubicBezTo>
                    <a:close/>
                    <a:moveTo>
                      <a:pt x="1418" y="20"/>
                    </a:moveTo>
                    <a:cubicBezTo>
                      <a:pt x="1290" y="20"/>
                      <a:pt x="1290" y="20"/>
                      <a:pt x="1290" y="20"/>
                    </a:cubicBezTo>
                    <a:cubicBezTo>
                      <a:pt x="1284" y="20"/>
                      <a:pt x="1280" y="16"/>
                      <a:pt x="1280" y="10"/>
                    </a:cubicBezTo>
                    <a:cubicBezTo>
                      <a:pt x="1280" y="4"/>
                      <a:pt x="1284" y="0"/>
                      <a:pt x="1290" y="0"/>
                    </a:cubicBezTo>
                    <a:cubicBezTo>
                      <a:pt x="1418" y="0"/>
                      <a:pt x="1418" y="0"/>
                      <a:pt x="1418" y="0"/>
                    </a:cubicBezTo>
                    <a:cubicBezTo>
                      <a:pt x="1424" y="0"/>
                      <a:pt x="1428" y="4"/>
                      <a:pt x="1428" y="10"/>
                    </a:cubicBezTo>
                    <a:cubicBezTo>
                      <a:pt x="1428" y="16"/>
                      <a:pt x="1424" y="20"/>
                      <a:pt x="1418" y="20"/>
                    </a:cubicBezTo>
                    <a:close/>
                    <a:moveTo>
                      <a:pt x="1162" y="20"/>
                    </a:moveTo>
                    <a:cubicBezTo>
                      <a:pt x="1034" y="20"/>
                      <a:pt x="1034" y="20"/>
                      <a:pt x="1034" y="20"/>
                    </a:cubicBezTo>
                    <a:cubicBezTo>
                      <a:pt x="1028" y="20"/>
                      <a:pt x="1024" y="16"/>
                      <a:pt x="1024" y="10"/>
                    </a:cubicBezTo>
                    <a:cubicBezTo>
                      <a:pt x="1024" y="4"/>
                      <a:pt x="1028" y="0"/>
                      <a:pt x="1034" y="0"/>
                    </a:cubicBezTo>
                    <a:cubicBezTo>
                      <a:pt x="1162" y="0"/>
                      <a:pt x="1162" y="0"/>
                      <a:pt x="1162" y="0"/>
                    </a:cubicBezTo>
                    <a:cubicBezTo>
                      <a:pt x="1168" y="0"/>
                      <a:pt x="1172" y="4"/>
                      <a:pt x="1172" y="10"/>
                    </a:cubicBezTo>
                    <a:cubicBezTo>
                      <a:pt x="1172" y="16"/>
                      <a:pt x="1168" y="20"/>
                      <a:pt x="1162" y="20"/>
                    </a:cubicBezTo>
                    <a:close/>
                    <a:moveTo>
                      <a:pt x="906" y="20"/>
                    </a:moveTo>
                    <a:cubicBezTo>
                      <a:pt x="778" y="20"/>
                      <a:pt x="778" y="20"/>
                      <a:pt x="778" y="20"/>
                    </a:cubicBezTo>
                    <a:cubicBezTo>
                      <a:pt x="772" y="20"/>
                      <a:pt x="768" y="16"/>
                      <a:pt x="768" y="10"/>
                    </a:cubicBezTo>
                    <a:cubicBezTo>
                      <a:pt x="768" y="4"/>
                      <a:pt x="772" y="0"/>
                      <a:pt x="778" y="0"/>
                    </a:cubicBezTo>
                    <a:cubicBezTo>
                      <a:pt x="906" y="0"/>
                      <a:pt x="906" y="0"/>
                      <a:pt x="906" y="0"/>
                    </a:cubicBezTo>
                    <a:cubicBezTo>
                      <a:pt x="912" y="0"/>
                      <a:pt x="916" y="4"/>
                      <a:pt x="916" y="10"/>
                    </a:cubicBezTo>
                    <a:cubicBezTo>
                      <a:pt x="916" y="16"/>
                      <a:pt x="912" y="20"/>
                      <a:pt x="906" y="20"/>
                    </a:cubicBezTo>
                    <a:close/>
                    <a:moveTo>
                      <a:pt x="650" y="20"/>
                    </a:moveTo>
                    <a:cubicBezTo>
                      <a:pt x="522" y="20"/>
                      <a:pt x="522" y="20"/>
                      <a:pt x="522" y="20"/>
                    </a:cubicBezTo>
                    <a:cubicBezTo>
                      <a:pt x="516" y="20"/>
                      <a:pt x="512" y="16"/>
                      <a:pt x="512" y="10"/>
                    </a:cubicBezTo>
                    <a:cubicBezTo>
                      <a:pt x="512" y="4"/>
                      <a:pt x="516" y="0"/>
                      <a:pt x="522" y="0"/>
                    </a:cubicBezTo>
                    <a:cubicBezTo>
                      <a:pt x="650" y="0"/>
                      <a:pt x="650" y="0"/>
                      <a:pt x="650" y="0"/>
                    </a:cubicBezTo>
                    <a:cubicBezTo>
                      <a:pt x="656" y="0"/>
                      <a:pt x="660" y="4"/>
                      <a:pt x="660" y="10"/>
                    </a:cubicBezTo>
                    <a:cubicBezTo>
                      <a:pt x="660" y="16"/>
                      <a:pt x="656" y="20"/>
                      <a:pt x="650" y="20"/>
                    </a:cubicBezTo>
                    <a:close/>
                    <a:moveTo>
                      <a:pt x="394" y="20"/>
                    </a:moveTo>
                    <a:cubicBezTo>
                      <a:pt x="266" y="20"/>
                      <a:pt x="266" y="20"/>
                      <a:pt x="266" y="20"/>
                    </a:cubicBezTo>
                    <a:cubicBezTo>
                      <a:pt x="260" y="20"/>
                      <a:pt x="256" y="16"/>
                      <a:pt x="256" y="10"/>
                    </a:cubicBezTo>
                    <a:cubicBezTo>
                      <a:pt x="256" y="4"/>
                      <a:pt x="260" y="0"/>
                      <a:pt x="266" y="0"/>
                    </a:cubicBezTo>
                    <a:cubicBezTo>
                      <a:pt x="394" y="0"/>
                      <a:pt x="394" y="0"/>
                      <a:pt x="394" y="0"/>
                    </a:cubicBezTo>
                    <a:cubicBezTo>
                      <a:pt x="400" y="0"/>
                      <a:pt x="404" y="4"/>
                      <a:pt x="404" y="10"/>
                    </a:cubicBezTo>
                    <a:cubicBezTo>
                      <a:pt x="404" y="16"/>
                      <a:pt x="400" y="20"/>
                      <a:pt x="394" y="20"/>
                    </a:cubicBezTo>
                    <a:close/>
                    <a:moveTo>
                      <a:pt x="138" y="20"/>
                    </a:moveTo>
                    <a:cubicBezTo>
                      <a:pt x="10" y="20"/>
                      <a:pt x="10" y="20"/>
                      <a:pt x="10" y="20"/>
                    </a:cubicBezTo>
                    <a:cubicBezTo>
                      <a:pt x="4" y="20"/>
                      <a:pt x="0" y="16"/>
                      <a:pt x="0" y="10"/>
                    </a:cubicBezTo>
                    <a:cubicBezTo>
                      <a:pt x="0" y="4"/>
                      <a:pt x="4" y="0"/>
                      <a:pt x="10" y="0"/>
                    </a:cubicBezTo>
                    <a:cubicBezTo>
                      <a:pt x="138" y="0"/>
                      <a:pt x="138" y="0"/>
                      <a:pt x="138" y="0"/>
                    </a:cubicBezTo>
                    <a:cubicBezTo>
                      <a:pt x="144" y="0"/>
                      <a:pt x="148" y="4"/>
                      <a:pt x="148" y="10"/>
                    </a:cubicBezTo>
                    <a:cubicBezTo>
                      <a:pt x="148" y="16"/>
                      <a:pt x="144" y="20"/>
                      <a:pt x="138" y="2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137160" tIns="68580" rIns="137160" bIns="68580"/>
              <a:lstStyle/>
              <a:p>
                <a:pPr>
                  <a:defRPr/>
                </a:pPr>
                <a:endParaRPr lang="en-US" sz="2700"/>
              </a:p>
            </p:txBody>
          </p:sp>
          <p:sp>
            <p:nvSpPr>
              <p:cNvPr id="36" name="Freeform 26">
                <a:extLst>
                  <a:ext uri="{FF2B5EF4-FFF2-40B4-BE49-F238E27FC236}">
                    <a16:creationId xmlns:a16="http://schemas.microsoft.com/office/drawing/2014/main" id="{23DF9345-0519-E163-D74E-2750516F4680}"/>
                  </a:ext>
                </a:extLst>
              </p:cNvPr>
              <p:cNvSpPr>
                <a:spLocks/>
              </p:cNvSpPr>
              <p:nvPr/>
            </p:nvSpPr>
            <p:spPr bwMode="auto">
              <a:xfrm>
                <a:off x="12173466" y="5677829"/>
                <a:ext cx="135478" cy="31769"/>
              </a:xfrm>
              <a:custGeom>
                <a:avLst/>
                <a:gdLst>
                  <a:gd name="T0" fmla="*/ 74 w 84"/>
                  <a:gd name="T1" fmla="*/ 20 h 20"/>
                  <a:gd name="T2" fmla="*/ 10 w 84"/>
                  <a:gd name="T3" fmla="*/ 20 h 20"/>
                  <a:gd name="T4" fmla="*/ 0 w 84"/>
                  <a:gd name="T5" fmla="*/ 10 h 20"/>
                  <a:gd name="T6" fmla="*/ 10 w 84"/>
                  <a:gd name="T7" fmla="*/ 0 h 20"/>
                  <a:gd name="T8" fmla="*/ 74 w 84"/>
                  <a:gd name="T9" fmla="*/ 0 h 20"/>
                  <a:gd name="T10" fmla="*/ 84 w 84"/>
                  <a:gd name="T11" fmla="*/ 10 h 20"/>
                  <a:gd name="T12" fmla="*/ 74 w 84"/>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84" h="20">
                    <a:moveTo>
                      <a:pt x="74" y="20"/>
                    </a:moveTo>
                    <a:cubicBezTo>
                      <a:pt x="10" y="20"/>
                      <a:pt x="10" y="20"/>
                      <a:pt x="10" y="20"/>
                    </a:cubicBezTo>
                    <a:cubicBezTo>
                      <a:pt x="4" y="20"/>
                      <a:pt x="0" y="16"/>
                      <a:pt x="0" y="10"/>
                    </a:cubicBezTo>
                    <a:cubicBezTo>
                      <a:pt x="0" y="4"/>
                      <a:pt x="4" y="0"/>
                      <a:pt x="10" y="0"/>
                    </a:cubicBezTo>
                    <a:cubicBezTo>
                      <a:pt x="74" y="0"/>
                      <a:pt x="74" y="0"/>
                      <a:pt x="74" y="0"/>
                    </a:cubicBezTo>
                    <a:cubicBezTo>
                      <a:pt x="80" y="0"/>
                      <a:pt x="84" y="4"/>
                      <a:pt x="84" y="10"/>
                    </a:cubicBezTo>
                    <a:cubicBezTo>
                      <a:pt x="84" y="16"/>
                      <a:pt x="80" y="20"/>
                      <a:pt x="74" y="2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137160" tIns="68580" rIns="137160" bIns="68580"/>
              <a:lstStyle/>
              <a:p>
                <a:pPr>
                  <a:defRPr/>
                </a:pPr>
                <a:endParaRPr lang="en-US" sz="2700"/>
              </a:p>
            </p:txBody>
          </p:sp>
        </p:grpSp>
      </p:grpSp>
      <p:grpSp>
        <p:nvGrpSpPr>
          <p:cNvPr id="37" name="Group 36">
            <a:extLst>
              <a:ext uri="{FF2B5EF4-FFF2-40B4-BE49-F238E27FC236}">
                <a16:creationId xmlns:a16="http://schemas.microsoft.com/office/drawing/2014/main" id="{07312A0B-498B-FCE4-6885-146078879A9F}"/>
              </a:ext>
            </a:extLst>
          </p:cNvPr>
          <p:cNvGrpSpPr>
            <a:grpSpLocks/>
          </p:cNvGrpSpPr>
          <p:nvPr/>
        </p:nvGrpSpPr>
        <p:grpSpPr bwMode="auto">
          <a:xfrm>
            <a:off x="3435498" y="4210387"/>
            <a:ext cx="988314" cy="1429446"/>
            <a:chOff x="2682876" y="1790701"/>
            <a:chExt cx="514350" cy="746125"/>
          </a:xfrm>
        </p:grpSpPr>
        <p:sp>
          <p:nvSpPr>
            <p:cNvPr id="38" name="Freeform 30">
              <a:extLst>
                <a:ext uri="{FF2B5EF4-FFF2-40B4-BE49-F238E27FC236}">
                  <a16:creationId xmlns:a16="http://schemas.microsoft.com/office/drawing/2014/main" id="{F40A58A4-2970-FAFC-53EF-47CB569A3019}"/>
                </a:ext>
              </a:extLst>
            </p:cNvPr>
            <p:cNvSpPr>
              <a:spLocks/>
            </p:cNvSpPr>
            <p:nvPr/>
          </p:nvSpPr>
          <p:spPr bwMode="auto">
            <a:xfrm>
              <a:off x="2682876" y="1790701"/>
              <a:ext cx="514350" cy="746125"/>
            </a:xfrm>
            <a:custGeom>
              <a:avLst/>
              <a:gdLst>
                <a:gd name="T0" fmla="*/ 298 w 298"/>
                <a:gd name="T1" fmla="*/ 149 h 435"/>
                <a:gd name="T2" fmla="*/ 149 w 298"/>
                <a:gd name="T3" fmla="*/ 435 h 435"/>
                <a:gd name="T4" fmla="*/ 0 w 298"/>
                <a:gd name="T5" fmla="*/ 149 h 435"/>
                <a:gd name="T6" fmla="*/ 149 w 298"/>
                <a:gd name="T7" fmla="*/ 0 h 435"/>
                <a:gd name="T8" fmla="*/ 298 w 298"/>
                <a:gd name="T9" fmla="*/ 149 h 435"/>
              </a:gdLst>
              <a:ahLst/>
              <a:cxnLst>
                <a:cxn ang="0">
                  <a:pos x="T0" y="T1"/>
                </a:cxn>
                <a:cxn ang="0">
                  <a:pos x="T2" y="T3"/>
                </a:cxn>
                <a:cxn ang="0">
                  <a:pos x="T4" y="T5"/>
                </a:cxn>
                <a:cxn ang="0">
                  <a:pos x="T6" y="T7"/>
                </a:cxn>
                <a:cxn ang="0">
                  <a:pos x="T8" y="T9"/>
                </a:cxn>
              </a:cxnLst>
              <a:rect l="0" t="0" r="r" b="b"/>
              <a:pathLst>
                <a:path w="298" h="435">
                  <a:moveTo>
                    <a:pt x="298" y="149"/>
                  </a:moveTo>
                  <a:cubicBezTo>
                    <a:pt x="298" y="268"/>
                    <a:pt x="149" y="435"/>
                    <a:pt x="149" y="435"/>
                  </a:cubicBezTo>
                  <a:cubicBezTo>
                    <a:pt x="149" y="435"/>
                    <a:pt x="0" y="265"/>
                    <a:pt x="0" y="149"/>
                  </a:cubicBezTo>
                  <a:cubicBezTo>
                    <a:pt x="0" y="67"/>
                    <a:pt x="67" y="0"/>
                    <a:pt x="149" y="0"/>
                  </a:cubicBezTo>
                  <a:cubicBezTo>
                    <a:pt x="231" y="0"/>
                    <a:pt x="298" y="67"/>
                    <a:pt x="298" y="149"/>
                  </a:cubicBezTo>
                </a:path>
              </a:pathLst>
            </a:custGeom>
            <a:solidFill>
              <a:schemeClr val="accent1"/>
            </a:solidFill>
            <a:ln>
              <a:noFill/>
            </a:ln>
          </p:spPr>
          <p:txBody>
            <a:bodyPr lIns="137160" tIns="68580" rIns="137160" bIns="68580"/>
            <a:lstStyle/>
            <a:p>
              <a:pPr>
                <a:defRPr/>
              </a:pPr>
              <a:endParaRPr lang="en-US" sz="2700"/>
            </a:p>
          </p:txBody>
        </p:sp>
        <p:sp>
          <p:nvSpPr>
            <p:cNvPr id="39" name="Freeform 31">
              <a:extLst>
                <a:ext uri="{FF2B5EF4-FFF2-40B4-BE49-F238E27FC236}">
                  <a16:creationId xmlns:a16="http://schemas.microsoft.com/office/drawing/2014/main" id="{70737F58-5A3E-ADDB-7609-11906E8165E9}"/>
                </a:ext>
              </a:extLst>
            </p:cNvPr>
            <p:cNvSpPr>
              <a:spLocks/>
            </p:cNvSpPr>
            <p:nvPr/>
          </p:nvSpPr>
          <p:spPr bwMode="auto">
            <a:xfrm>
              <a:off x="2941155" y="1790701"/>
              <a:ext cx="256071" cy="746125"/>
            </a:xfrm>
            <a:custGeom>
              <a:avLst/>
              <a:gdLst>
                <a:gd name="T0" fmla="*/ 0 w 149"/>
                <a:gd name="T1" fmla="*/ 0 h 435"/>
                <a:gd name="T2" fmla="*/ 0 w 149"/>
                <a:gd name="T3" fmla="*/ 435 h 435"/>
                <a:gd name="T4" fmla="*/ 149 w 149"/>
                <a:gd name="T5" fmla="*/ 149 h 435"/>
                <a:gd name="T6" fmla="*/ 0 w 149"/>
                <a:gd name="T7" fmla="*/ 0 h 435"/>
              </a:gdLst>
              <a:ahLst/>
              <a:cxnLst>
                <a:cxn ang="0">
                  <a:pos x="T0" y="T1"/>
                </a:cxn>
                <a:cxn ang="0">
                  <a:pos x="T2" y="T3"/>
                </a:cxn>
                <a:cxn ang="0">
                  <a:pos x="T4" y="T5"/>
                </a:cxn>
                <a:cxn ang="0">
                  <a:pos x="T6" y="T7"/>
                </a:cxn>
              </a:cxnLst>
              <a:rect l="0" t="0" r="r" b="b"/>
              <a:pathLst>
                <a:path w="149" h="435">
                  <a:moveTo>
                    <a:pt x="0" y="0"/>
                  </a:moveTo>
                  <a:cubicBezTo>
                    <a:pt x="0" y="435"/>
                    <a:pt x="0" y="435"/>
                    <a:pt x="0" y="435"/>
                  </a:cubicBezTo>
                  <a:cubicBezTo>
                    <a:pt x="0" y="435"/>
                    <a:pt x="149" y="268"/>
                    <a:pt x="149" y="149"/>
                  </a:cubicBezTo>
                  <a:cubicBezTo>
                    <a:pt x="149" y="67"/>
                    <a:pt x="82" y="0"/>
                    <a:pt x="0" y="0"/>
                  </a:cubicBezTo>
                </a:path>
              </a:pathLst>
            </a:custGeom>
            <a:solidFill>
              <a:schemeClr val="accent1">
                <a:lumMod val="75000"/>
              </a:schemeClr>
            </a:solidFill>
            <a:ln>
              <a:noFill/>
            </a:ln>
          </p:spPr>
          <p:txBody>
            <a:bodyPr lIns="137160" tIns="68580" rIns="137160" bIns="68580"/>
            <a:lstStyle/>
            <a:p>
              <a:pPr>
                <a:defRPr/>
              </a:pPr>
              <a:endParaRPr lang="en-US" sz="2700"/>
            </a:p>
          </p:txBody>
        </p:sp>
        <p:sp>
          <p:nvSpPr>
            <p:cNvPr id="40" name="Oval 39">
              <a:extLst>
                <a:ext uri="{FF2B5EF4-FFF2-40B4-BE49-F238E27FC236}">
                  <a16:creationId xmlns:a16="http://schemas.microsoft.com/office/drawing/2014/main" id="{0910AA79-96F4-E8F8-4FEA-A7ED46200CF3}"/>
                </a:ext>
              </a:extLst>
            </p:cNvPr>
            <p:cNvSpPr>
              <a:spLocks noChangeArrowheads="1"/>
            </p:cNvSpPr>
            <p:nvPr/>
          </p:nvSpPr>
          <p:spPr bwMode="auto">
            <a:xfrm>
              <a:off x="2746894" y="1854907"/>
              <a:ext cx="386313" cy="383027"/>
            </a:xfrm>
            <a:prstGeom prst="ellipse">
              <a:avLst/>
            </a:prstGeom>
            <a:solidFill>
              <a:schemeClr val="bg2"/>
            </a:solidFill>
            <a:ln>
              <a:noFill/>
            </a:ln>
          </p:spPr>
          <p:txBody>
            <a:bodyPr lIns="137160" tIns="68580" rIns="137160" bIns="68580"/>
            <a:lstStyle/>
            <a:p>
              <a:pPr>
                <a:defRPr/>
              </a:pPr>
              <a:endParaRPr lang="en-US" sz="2700"/>
            </a:p>
          </p:txBody>
        </p:sp>
      </p:grpSp>
      <p:grpSp>
        <p:nvGrpSpPr>
          <p:cNvPr id="41" name="Group 40">
            <a:extLst>
              <a:ext uri="{FF2B5EF4-FFF2-40B4-BE49-F238E27FC236}">
                <a16:creationId xmlns:a16="http://schemas.microsoft.com/office/drawing/2014/main" id="{1551E501-A98B-E44F-8D76-4FC8900BF796}"/>
              </a:ext>
            </a:extLst>
          </p:cNvPr>
          <p:cNvGrpSpPr>
            <a:grpSpLocks/>
          </p:cNvGrpSpPr>
          <p:nvPr/>
        </p:nvGrpSpPr>
        <p:grpSpPr bwMode="auto">
          <a:xfrm>
            <a:off x="7732329" y="6573003"/>
            <a:ext cx="988312" cy="1429450"/>
            <a:chOff x="2682876" y="1790701"/>
            <a:chExt cx="514350" cy="746125"/>
          </a:xfrm>
        </p:grpSpPr>
        <p:sp>
          <p:nvSpPr>
            <p:cNvPr id="42" name="Freeform 35">
              <a:extLst>
                <a:ext uri="{FF2B5EF4-FFF2-40B4-BE49-F238E27FC236}">
                  <a16:creationId xmlns:a16="http://schemas.microsoft.com/office/drawing/2014/main" id="{15096040-ECFC-7B8F-E6EC-C9A475E8C48B}"/>
                </a:ext>
              </a:extLst>
            </p:cNvPr>
            <p:cNvSpPr>
              <a:spLocks/>
            </p:cNvSpPr>
            <p:nvPr/>
          </p:nvSpPr>
          <p:spPr bwMode="auto">
            <a:xfrm>
              <a:off x="2682876" y="1790701"/>
              <a:ext cx="514350" cy="746125"/>
            </a:xfrm>
            <a:custGeom>
              <a:avLst/>
              <a:gdLst>
                <a:gd name="T0" fmla="*/ 298 w 298"/>
                <a:gd name="T1" fmla="*/ 149 h 435"/>
                <a:gd name="T2" fmla="*/ 149 w 298"/>
                <a:gd name="T3" fmla="*/ 435 h 435"/>
                <a:gd name="T4" fmla="*/ 0 w 298"/>
                <a:gd name="T5" fmla="*/ 149 h 435"/>
                <a:gd name="T6" fmla="*/ 149 w 298"/>
                <a:gd name="T7" fmla="*/ 0 h 435"/>
                <a:gd name="T8" fmla="*/ 298 w 298"/>
                <a:gd name="T9" fmla="*/ 149 h 435"/>
              </a:gdLst>
              <a:ahLst/>
              <a:cxnLst>
                <a:cxn ang="0">
                  <a:pos x="T0" y="T1"/>
                </a:cxn>
                <a:cxn ang="0">
                  <a:pos x="T2" y="T3"/>
                </a:cxn>
                <a:cxn ang="0">
                  <a:pos x="T4" y="T5"/>
                </a:cxn>
                <a:cxn ang="0">
                  <a:pos x="T6" y="T7"/>
                </a:cxn>
                <a:cxn ang="0">
                  <a:pos x="T8" y="T9"/>
                </a:cxn>
              </a:cxnLst>
              <a:rect l="0" t="0" r="r" b="b"/>
              <a:pathLst>
                <a:path w="298" h="435">
                  <a:moveTo>
                    <a:pt x="298" y="149"/>
                  </a:moveTo>
                  <a:cubicBezTo>
                    <a:pt x="298" y="268"/>
                    <a:pt x="149" y="435"/>
                    <a:pt x="149" y="435"/>
                  </a:cubicBezTo>
                  <a:cubicBezTo>
                    <a:pt x="149" y="435"/>
                    <a:pt x="0" y="265"/>
                    <a:pt x="0" y="149"/>
                  </a:cubicBezTo>
                  <a:cubicBezTo>
                    <a:pt x="0" y="67"/>
                    <a:pt x="67" y="0"/>
                    <a:pt x="149" y="0"/>
                  </a:cubicBezTo>
                  <a:cubicBezTo>
                    <a:pt x="231" y="0"/>
                    <a:pt x="298" y="67"/>
                    <a:pt x="298" y="149"/>
                  </a:cubicBezTo>
                </a:path>
              </a:pathLst>
            </a:custGeom>
            <a:solidFill>
              <a:schemeClr val="accent2"/>
            </a:solidFill>
            <a:ln>
              <a:noFill/>
            </a:ln>
          </p:spPr>
          <p:txBody>
            <a:bodyPr lIns="137160" tIns="68580" rIns="137160" bIns="68580"/>
            <a:lstStyle/>
            <a:p>
              <a:pPr>
                <a:defRPr/>
              </a:pPr>
              <a:endParaRPr lang="en-US" sz="2700"/>
            </a:p>
          </p:txBody>
        </p:sp>
        <p:sp>
          <p:nvSpPr>
            <p:cNvPr id="43" name="Freeform 36">
              <a:extLst>
                <a:ext uri="{FF2B5EF4-FFF2-40B4-BE49-F238E27FC236}">
                  <a16:creationId xmlns:a16="http://schemas.microsoft.com/office/drawing/2014/main" id="{F6A03D7A-FFFA-B42A-8F9B-8E988500F54D}"/>
                </a:ext>
              </a:extLst>
            </p:cNvPr>
            <p:cNvSpPr>
              <a:spLocks/>
            </p:cNvSpPr>
            <p:nvPr/>
          </p:nvSpPr>
          <p:spPr bwMode="auto">
            <a:xfrm>
              <a:off x="2941154" y="1790701"/>
              <a:ext cx="256072" cy="746125"/>
            </a:xfrm>
            <a:custGeom>
              <a:avLst/>
              <a:gdLst>
                <a:gd name="T0" fmla="*/ 0 w 149"/>
                <a:gd name="T1" fmla="*/ 0 h 435"/>
                <a:gd name="T2" fmla="*/ 0 w 149"/>
                <a:gd name="T3" fmla="*/ 435 h 435"/>
                <a:gd name="T4" fmla="*/ 149 w 149"/>
                <a:gd name="T5" fmla="*/ 149 h 435"/>
                <a:gd name="T6" fmla="*/ 0 w 149"/>
                <a:gd name="T7" fmla="*/ 0 h 435"/>
              </a:gdLst>
              <a:ahLst/>
              <a:cxnLst>
                <a:cxn ang="0">
                  <a:pos x="T0" y="T1"/>
                </a:cxn>
                <a:cxn ang="0">
                  <a:pos x="T2" y="T3"/>
                </a:cxn>
                <a:cxn ang="0">
                  <a:pos x="T4" y="T5"/>
                </a:cxn>
                <a:cxn ang="0">
                  <a:pos x="T6" y="T7"/>
                </a:cxn>
              </a:cxnLst>
              <a:rect l="0" t="0" r="r" b="b"/>
              <a:pathLst>
                <a:path w="149" h="435">
                  <a:moveTo>
                    <a:pt x="0" y="0"/>
                  </a:moveTo>
                  <a:cubicBezTo>
                    <a:pt x="0" y="435"/>
                    <a:pt x="0" y="435"/>
                    <a:pt x="0" y="435"/>
                  </a:cubicBezTo>
                  <a:cubicBezTo>
                    <a:pt x="0" y="435"/>
                    <a:pt x="149" y="268"/>
                    <a:pt x="149" y="149"/>
                  </a:cubicBezTo>
                  <a:cubicBezTo>
                    <a:pt x="149" y="67"/>
                    <a:pt x="82" y="0"/>
                    <a:pt x="0" y="0"/>
                  </a:cubicBezTo>
                </a:path>
              </a:pathLst>
            </a:custGeom>
            <a:solidFill>
              <a:schemeClr val="accent2">
                <a:lumMod val="75000"/>
              </a:schemeClr>
            </a:solidFill>
            <a:ln>
              <a:noFill/>
            </a:ln>
          </p:spPr>
          <p:txBody>
            <a:bodyPr lIns="137160" tIns="68580" rIns="137160" bIns="68580"/>
            <a:lstStyle/>
            <a:p>
              <a:pPr>
                <a:defRPr/>
              </a:pPr>
              <a:endParaRPr lang="en-US" sz="2700"/>
            </a:p>
          </p:txBody>
        </p:sp>
        <p:sp>
          <p:nvSpPr>
            <p:cNvPr id="44" name="Oval 43">
              <a:extLst>
                <a:ext uri="{FF2B5EF4-FFF2-40B4-BE49-F238E27FC236}">
                  <a16:creationId xmlns:a16="http://schemas.microsoft.com/office/drawing/2014/main" id="{0BAB3496-EBAA-33C8-9031-49BEC51C4563}"/>
                </a:ext>
              </a:extLst>
            </p:cNvPr>
            <p:cNvSpPr>
              <a:spLocks noChangeArrowheads="1"/>
            </p:cNvSpPr>
            <p:nvPr/>
          </p:nvSpPr>
          <p:spPr bwMode="auto">
            <a:xfrm>
              <a:off x="2746893" y="1854908"/>
              <a:ext cx="386316" cy="383025"/>
            </a:xfrm>
            <a:prstGeom prst="ellipse">
              <a:avLst/>
            </a:prstGeom>
            <a:solidFill>
              <a:schemeClr val="bg2"/>
            </a:solidFill>
            <a:ln>
              <a:noFill/>
            </a:ln>
          </p:spPr>
          <p:txBody>
            <a:bodyPr lIns="137160" tIns="68580" rIns="137160" bIns="68580"/>
            <a:lstStyle/>
            <a:p>
              <a:pPr>
                <a:defRPr/>
              </a:pPr>
              <a:endParaRPr lang="en-US" sz="2700"/>
            </a:p>
          </p:txBody>
        </p:sp>
      </p:grpSp>
      <p:grpSp>
        <p:nvGrpSpPr>
          <p:cNvPr id="45" name="Group 44">
            <a:extLst>
              <a:ext uri="{FF2B5EF4-FFF2-40B4-BE49-F238E27FC236}">
                <a16:creationId xmlns:a16="http://schemas.microsoft.com/office/drawing/2014/main" id="{F7C1A62C-FC5C-6867-8FA1-F0DC7E995C09}"/>
              </a:ext>
            </a:extLst>
          </p:cNvPr>
          <p:cNvGrpSpPr>
            <a:grpSpLocks/>
          </p:cNvGrpSpPr>
          <p:nvPr/>
        </p:nvGrpSpPr>
        <p:grpSpPr bwMode="auto">
          <a:xfrm>
            <a:off x="11927353" y="5334431"/>
            <a:ext cx="984072" cy="1429450"/>
            <a:chOff x="2682876" y="1790701"/>
            <a:chExt cx="514350" cy="746125"/>
          </a:xfrm>
        </p:grpSpPr>
        <p:sp>
          <p:nvSpPr>
            <p:cNvPr id="46" name="Freeform 39">
              <a:extLst>
                <a:ext uri="{FF2B5EF4-FFF2-40B4-BE49-F238E27FC236}">
                  <a16:creationId xmlns:a16="http://schemas.microsoft.com/office/drawing/2014/main" id="{62EB60A5-C4BC-559C-E68E-A2195EB78ECE}"/>
                </a:ext>
              </a:extLst>
            </p:cNvPr>
            <p:cNvSpPr>
              <a:spLocks/>
            </p:cNvSpPr>
            <p:nvPr/>
          </p:nvSpPr>
          <p:spPr bwMode="auto">
            <a:xfrm>
              <a:off x="2682876" y="1790701"/>
              <a:ext cx="514350" cy="746125"/>
            </a:xfrm>
            <a:custGeom>
              <a:avLst/>
              <a:gdLst>
                <a:gd name="T0" fmla="*/ 298 w 298"/>
                <a:gd name="T1" fmla="*/ 149 h 435"/>
                <a:gd name="T2" fmla="*/ 149 w 298"/>
                <a:gd name="T3" fmla="*/ 435 h 435"/>
                <a:gd name="T4" fmla="*/ 0 w 298"/>
                <a:gd name="T5" fmla="*/ 149 h 435"/>
                <a:gd name="T6" fmla="*/ 149 w 298"/>
                <a:gd name="T7" fmla="*/ 0 h 435"/>
                <a:gd name="T8" fmla="*/ 298 w 298"/>
                <a:gd name="T9" fmla="*/ 149 h 435"/>
              </a:gdLst>
              <a:ahLst/>
              <a:cxnLst>
                <a:cxn ang="0">
                  <a:pos x="T0" y="T1"/>
                </a:cxn>
                <a:cxn ang="0">
                  <a:pos x="T2" y="T3"/>
                </a:cxn>
                <a:cxn ang="0">
                  <a:pos x="T4" y="T5"/>
                </a:cxn>
                <a:cxn ang="0">
                  <a:pos x="T6" y="T7"/>
                </a:cxn>
                <a:cxn ang="0">
                  <a:pos x="T8" y="T9"/>
                </a:cxn>
              </a:cxnLst>
              <a:rect l="0" t="0" r="r" b="b"/>
              <a:pathLst>
                <a:path w="298" h="435">
                  <a:moveTo>
                    <a:pt x="298" y="149"/>
                  </a:moveTo>
                  <a:cubicBezTo>
                    <a:pt x="298" y="268"/>
                    <a:pt x="149" y="435"/>
                    <a:pt x="149" y="435"/>
                  </a:cubicBezTo>
                  <a:cubicBezTo>
                    <a:pt x="149" y="435"/>
                    <a:pt x="0" y="265"/>
                    <a:pt x="0" y="149"/>
                  </a:cubicBezTo>
                  <a:cubicBezTo>
                    <a:pt x="0" y="67"/>
                    <a:pt x="67" y="0"/>
                    <a:pt x="149" y="0"/>
                  </a:cubicBezTo>
                  <a:cubicBezTo>
                    <a:pt x="231" y="0"/>
                    <a:pt x="298" y="67"/>
                    <a:pt x="298" y="149"/>
                  </a:cubicBezTo>
                </a:path>
              </a:pathLst>
            </a:custGeom>
            <a:solidFill>
              <a:schemeClr val="accent3"/>
            </a:solidFill>
            <a:ln>
              <a:noFill/>
            </a:ln>
          </p:spPr>
          <p:txBody>
            <a:bodyPr lIns="137160" tIns="68580" rIns="137160" bIns="68580"/>
            <a:lstStyle/>
            <a:p>
              <a:pPr>
                <a:defRPr/>
              </a:pPr>
              <a:endParaRPr lang="en-US" sz="2700"/>
            </a:p>
          </p:txBody>
        </p:sp>
        <p:sp>
          <p:nvSpPr>
            <p:cNvPr id="47" name="Freeform 40">
              <a:extLst>
                <a:ext uri="{FF2B5EF4-FFF2-40B4-BE49-F238E27FC236}">
                  <a16:creationId xmlns:a16="http://schemas.microsoft.com/office/drawing/2014/main" id="{10D9D633-6B21-64F6-82C9-7DDAE555B736}"/>
                </a:ext>
              </a:extLst>
            </p:cNvPr>
            <p:cNvSpPr>
              <a:spLocks/>
            </p:cNvSpPr>
            <p:nvPr/>
          </p:nvSpPr>
          <p:spPr bwMode="auto">
            <a:xfrm>
              <a:off x="2940051" y="1790701"/>
              <a:ext cx="257175" cy="746125"/>
            </a:xfrm>
            <a:custGeom>
              <a:avLst/>
              <a:gdLst>
                <a:gd name="T0" fmla="*/ 0 w 149"/>
                <a:gd name="T1" fmla="*/ 0 h 435"/>
                <a:gd name="T2" fmla="*/ 0 w 149"/>
                <a:gd name="T3" fmla="*/ 435 h 435"/>
                <a:gd name="T4" fmla="*/ 149 w 149"/>
                <a:gd name="T5" fmla="*/ 149 h 435"/>
                <a:gd name="T6" fmla="*/ 0 w 149"/>
                <a:gd name="T7" fmla="*/ 0 h 435"/>
              </a:gdLst>
              <a:ahLst/>
              <a:cxnLst>
                <a:cxn ang="0">
                  <a:pos x="T0" y="T1"/>
                </a:cxn>
                <a:cxn ang="0">
                  <a:pos x="T2" y="T3"/>
                </a:cxn>
                <a:cxn ang="0">
                  <a:pos x="T4" y="T5"/>
                </a:cxn>
                <a:cxn ang="0">
                  <a:pos x="T6" y="T7"/>
                </a:cxn>
              </a:cxnLst>
              <a:rect l="0" t="0" r="r" b="b"/>
              <a:pathLst>
                <a:path w="149" h="435">
                  <a:moveTo>
                    <a:pt x="0" y="0"/>
                  </a:moveTo>
                  <a:cubicBezTo>
                    <a:pt x="0" y="435"/>
                    <a:pt x="0" y="435"/>
                    <a:pt x="0" y="435"/>
                  </a:cubicBezTo>
                  <a:cubicBezTo>
                    <a:pt x="0" y="435"/>
                    <a:pt x="149" y="268"/>
                    <a:pt x="149" y="149"/>
                  </a:cubicBezTo>
                  <a:cubicBezTo>
                    <a:pt x="149" y="67"/>
                    <a:pt x="82" y="0"/>
                    <a:pt x="0" y="0"/>
                  </a:cubicBezTo>
                </a:path>
              </a:pathLst>
            </a:custGeom>
            <a:solidFill>
              <a:schemeClr val="accent3">
                <a:lumMod val="75000"/>
              </a:schemeClr>
            </a:solidFill>
            <a:ln>
              <a:noFill/>
            </a:ln>
          </p:spPr>
          <p:txBody>
            <a:bodyPr lIns="137160" tIns="68580" rIns="137160" bIns="68580"/>
            <a:lstStyle/>
            <a:p>
              <a:pPr>
                <a:defRPr/>
              </a:pPr>
              <a:endParaRPr lang="en-US" sz="2700"/>
            </a:p>
          </p:txBody>
        </p:sp>
        <p:sp>
          <p:nvSpPr>
            <p:cNvPr id="48" name="Oval 47">
              <a:extLst>
                <a:ext uri="{FF2B5EF4-FFF2-40B4-BE49-F238E27FC236}">
                  <a16:creationId xmlns:a16="http://schemas.microsoft.com/office/drawing/2014/main" id="{E90B6905-2C73-C64F-5E78-4079A3E868A9}"/>
                </a:ext>
              </a:extLst>
            </p:cNvPr>
            <p:cNvSpPr>
              <a:spLocks noChangeArrowheads="1"/>
            </p:cNvSpPr>
            <p:nvPr/>
          </p:nvSpPr>
          <p:spPr bwMode="auto">
            <a:xfrm>
              <a:off x="2747170" y="1854908"/>
              <a:ext cx="385763" cy="383025"/>
            </a:xfrm>
            <a:prstGeom prst="ellipse">
              <a:avLst/>
            </a:prstGeom>
            <a:solidFill>
              <a:schemeClr val="bg2"/>
            </a:solidFill>
            <a:ln>
              <a:noFill/>
            </a:ln>
          </p:spPr>
          <p:txBody>
            <a:bodyPr lIns="137160" tIns="68580" rIns="137160" bIns="68580"/>
            <a:lstStyle/>
            <a:p>
              <a:pPr>
                <a:defRPr/>
              </a:pPr>
              <a:endParaRPr lang="en-US" sz="2700"/>
            </a:p>
          </p:txBody>
        </p:sp>
      </p:grpSp>
      <p:grpSp>
        <p:nvGrpSpPr>
          <p:cNvPr id="49" name="Group 48">
            <a:extLst>
              <a:ext uri="{FF2B5EF4-FFF2-40B4-BE49-F238E27FC236}">
                <a16:creationId xmlns:a16="http://schemas.microsoft.com/office/drawing/2014/main" id="{C05CA4D4-507C-00A4-47D7-452F31BC318B}"/>
              </a:ext>
            </a:extLst>
          </p:cNvPr>
          <p:cNvGrpSpPr>
            <a:grpSpLocks/>
          </p:cNvGrpSpPr>
          <p:nvPr/>
        </p:nvGrpSpPr>
        <p:grpSpPr bwMode="auto">
          <a:xfrm>
            <a:off x="15329188" y="6623903"/>
            <a:ext cx="988314" cy="1429450"/>
            <a:chOff x="2682876" y="1790701"/>
            <a:chExt cx="514350" cy="746125"/>
          </a:xfrm>
        </p:grpSpPr>
        <p:sp>
          <p:nvSpPr>
            <p:cNvPr id="50" name="Freeform 43">
              <a:extLst>
                <a:ext uri="{FF2B5EF4-FFF2-40B4-BE49-F238E27FC236}">
                  <a16:creationId xmlns:a16="http://schemas.microsoft.com/office/drawing/2014/main" id="{8C58BDFF-16BE-34FC-2069-9D83418C80A8}"/>
                </a:ext>
              </a:extLst>
            </p:cNvPr>
            <p:cNvSpPr>
              <a:spLocks/>
            </p:cNvSpPr>
            <p:nvPr/>
          </p:nvSpPr>
          <p:spPr bwMode="auto">
            <a:xfrm>
              <a:off x="2682876" y="1790701"/>
              <a:ext cx="514350" cy="746125"/>
            </a:xfrm>
            <a:custGeom>
              <a:avLst/>
              <a:gdLst>
                <a:gd name="T0" fmla="*/ 298 w 298"/>
                <a:gd name="T1" fmla="*/ 149 h 435"/>
                <a:gd name="T2" fmla="*/ 149 w 298"/>
                <a:gd name="T3" fmla="*/ 435 h 435"/>
                <a:gd name="T4" fmla="*/ 0 w 298"/>
                <a:gd name="T5" fmla="*/ 149 h 435"/>
                <a:gd name="T6" fmla="*/ 149 w 298"/>
                <a:gd name="T7" fmla="*/ 0 h 435"/>
                <a:gd name="T8" fmla="*/ 298 w 298"/>
                <a:gd name="T9" fmla="*/ 149 h 435"/>
              </a:gdLst>
              <a:ahLst/>
              <a:cxnLst>
                <a:cxn ang="0">
                  <a:pos x="T0" y="T1"/>
                </a:cxn>
                <a:cxn ang="0">
                  <a:pos x="T2" y="T3"/>
                </a:cxn>
                <a:cxn ang="0">
                  <a:pos x="T4" y="T5"/>
                </a:cxn>
                <a:cxn ang="0">
                  <a:pos x="T6" y="T7"/>
                </a:cxn>
                <a:cxn ang="0">
                  <a:pos x="T8" y="T9"/>
                </a:cxn>
              </a:cxnLst>
              <a:rect l="0" t="0" r="r" b="b"/>
              <a:pathLst>
                <a:path w="298" h="435">
                  <a:moveTo>
                    <a:pt x="298" y="149"/>
                  </a:moveTo>
                  <a:cubicBezTo>
                    <a:pt x="298" y="268"/>
                    <a:pt x="149" y="435"/>
                    <a:pt x="149" y="435"/>
                  </a:cubicBezTo>
                  <a:cubicBezTo>
                    <a:pt x="149" y="435"/>
                    <a:pt x="0" y="265"/>
                    <a:pt x="0" y="149"/>
                  </a:cubicBezTo>
                  <a:cubicBezTo>
                    <a:pt x="0" y="67"/>
                    <a:pt x="67" y="0"/>
                    <a:pt x="149" y="0"/>
                  </a:cubicBezTo>
                  <a:cubicBezTo>
                    <a:pt x="231" y="0"/>
                    <a:pt x="298" y="67"/>
                    <a:pt x="298" y="149"/>
                  </a:cubicBezTo>
                </a:path>
              </a:pathLst>
            </a:custGeom>
            <a:solidFill>
              <a:schemeClr val="accent4"/>
            </a:solidFill>
            <a:ln>
              <a:noFill/>
            </a:ln>
          </p:spPr>
          <p:txBody>
            <a:bodyPr lIns="137160" tIns="68580" rIns="137160" bIns="68580"/>
            <a:lstStyle/>
            <a:p>
              <a:pPr>
                <a:defRPr/>
              </a:pPr>
              <a:endParaRPr lang="en-US" sz="2700"/>
            </a:p>
          </p:txBody>
        </p:sp>
        <p:sp>
          <p:nvSpPr>
            <p:cNvPr id="51" name="Freeform 44">
              <a:extLst>
                <a:ext uri="{FF2B5EF4-FFF2-40B4-BE49-F238E27FC236}">
                  <a16:creationId xmlns:a16="http://schemas.microsoft.com/office/drawing/2014/main" id="{98D78B4A-01C1-F797-7C9E-D29DE15B599D}"/>
                </a:ext>
              </a:extLst>
            </p:cNvPr>
            <p:cNvSpPr>
              <a:spLocks/>
            </p:cNvSpPr>
            <p:nvPr/>
          </p:nvSpPr>
          <p:spPr bwMode="auto">
            <a:xfrm>
              <a:off x="2941155" y="1790701"/>
              <a:ext cx="256071" cy="746125"/>
            </a:xfrm>
            <a:custGeom>
              <a:avLst/>
              <a:gdLst>
                <a:gd name="T0" fmla="*/ 0 w 149"/>
                <a:gd name="T1" fmla="*/ 0 h 435"/>
                <a:gd name="T2" fmla="*/ 0 w 149"/>
                <a:gd name="T3" fmla="*/ 435 h 435"/>
                <a:gd name="T4" fmla="*/ 149 w 149"/>
                <a:gd name="T5" fmla="*/ 149 h 435"/>
                <a:gd name="T6" fmla="*/ 0 w 149"/>
                <a:gd name="T7" fmla="*/ 0 h 435"/>
              </a:gdLst>
              <a:ahLst/>
              <a:cxnLst>
                <a:cxn ang="0">
                  <a:pos x="T0" y="T1"/>
                </a:cxn>
                <a:cxn ang="0">
                  <a:pos x="T2" y="T3"/>
                </a:cxn>
                <a:cxn ang="0">
                  <a:pos x="T4" y="T5"/>
                </a:cxn>
                <a:cxn ang="0">
                  <a:pos x="T6" y="T7"/>
                </a:cxn>
              </a:cxnLst>
              <a:rect l="0" t="0" r="r" b="b"/>
              <a:pathLst>
                <a:path w="149" h="435">
                  <a:moveTo>
                    <a:pt x="0" y="0"/>
                  </a:moveTo>
                  <a:cubicBezTo>
                    <a:pt x="0" y="435"/>
                    <a:pt x="0" y="435"/>
                    <a:pt x="0" y="435"/>
                  </a:cubicBezTo>
                  <a:cubicBezTo>
                    <a:pt x="0" y="435"/>
                    <a:pt x="149" y="268"/>
                    <a:pt x="149" y="149"/>
                  </a:cubicBezTo>
                  <a:cubicBezTo>
                    <a:pt x="149" y="67"/>
                    <a:pt x="82" y="0"/>
                    <a:pt x="0" y="0"/>
                  </a:cubicBezTo>
                </a:path>
              </a:pathLst>
            </a:custGeom>
            <a:solidFill>
              <a:schemeClr val="accent4">
                <a:lumMod val="75000"/>
              </a:schemeClr>
            </a:solidFill>
            <a:ln>
              <a:noFill/>
            </a:ln>
          </p:spPr>
          <p:txBody>
            <a:bodyPr lIns="137160" tIns="68580" rIns="137160" bIns="68580"/>
            <a:lstStyle/>
            <a:p>
              <a:pPr>
                <a:defRPr/>
              </a:pPr>
              <a:endParaRPr lang="en-US" sz="2700"/>
            </a:p>
          </p:txBody>
        </p:sp>
        <p:sp>
          <p:nvSpPr>
            <p:cNvPr id="55" name="Oval 54">
              <a:extLst>
                <a:ext uri="{FF2B5EF4-FFF2-40B4-BE49-F238E27FC236}">
                  <a16:creationId xmlns:a16="http://schemas.microsoft.com/office/drawing/2014/main" id="{3A152BFF-AFD7-9B14-80CF-C2CE0DAA8106}"/>
                </a:ext>
              </a:extLst>
            </p:cNvPr>
            <p:cNvSpPr>
              <a:spLocks noChangeArrowheads="1"/>
            </p:cNvSpPr>
            <p:nvPr/>
          </p:nvSpPr>
          <p:spPr bwMode="auto">
            <a:xfrm>
              <a:off x="2746894" y="1854908"/>
              <a:ext cx="386313" cy="383025"/>
            </a:xfrm>
            <a:prstGeom prst="ellipse">
              <a:avLst/>
            </a:prstGeom>
            <a:solidFill>
              <a:schemeClr val="bg2"/>
            </a:solidFill>
            <a:ln>
              <a:noFill/>
            </a:ln>
          </p:spPr>
          <p:txBody>
            <a:bodyPr lIns="137160" tIns="68580" rIns="137160" bIns="68580"/>
            <a:lstStyle/>
            <a:p>
              <a:pPr>
                <a:defRPr/>
              </a:pPr>
              <a:endParaRPr lang="en-US" sz="2700"/>
            </a:p>
          </p:txBody>
        </p:sp>
      </p:grpSp>
      <p:grpSp>
        <p:nvGrpSpPr>
          <p:cNvPr id="56" name="Group 55">
            <a:extLst>
              <a:ext uri="{FF2B5EF4-FFF2-40B4-BE49-F238E27FC236}">
                <a16:creationId xmlns:a16="http://schemas.microsoft.com/office/drawing/2014/main" id="{13F55C2F-2294-D141-9101-C1AD3F011714}"/>
              </a:ext>
            </a:extLst>
          </p:cNvPr>
          <p:cNvGrpSpPr>
            <a:grpSpLocks/>
          </p:cNvGrpSpPr>
          <p:nvPr/>
        </p:nvGrpSpPr>
        <p:grpSpPr bwMode="auto">
          <a:xfrm>
            <a:off x="19210331" y="8765957"/>
            <a:ext cx="984072" cy="1429446"/>
            <a:chOff x="2682876" y="1790701"/>
            <a:chExt cx="514350" cy="746125"/>
          </a:xfrm>
        </p:grpSpPr>
        <p:sp>
          <p:nvSpPr>
            <p:cNvPr id="57" name="Freeform 47">
              <a:extLst>
                <a:ext uri="{FF2B5EF4-FFF2-40B4-BE49-F238E27FC236}">
                  <a16:creationId xmlns:a16="http://schemas.microsoft.com/office/drawing/2014/main" id="{FB73A222-1E47-D779-733F-44455FDF7F43}"/>
                </a:ext>
              </a:extLst>
            </p:cNvPr>
            <p:cNvSpPr>
              <a:spLocks/>
            </p:cNvSpPr>
            <p:nvPr/>
          </p:nvSpPr>
          <p:spPr bwMode="auto">
            <a:xfrm>
              <a:off x="2682876" y="1790701"/>
              <a:ext cx="514350" cy="746125"/>
            </a:xfrm>
            <a:custGeom>
              <a:avLst/>
              <a:gdLst>
                <a:gd name="T0" fmla="*/ 298 w 298"/>
                <a:gd name="T1" fmla="*/ 149 h 435"/>
                <a:gd name="T2" fmla="*/ 149 w 298"/>
                <a:gd name="T3" fmla="*/ 435 h 435"/>
                <a:gd name="T4" fmla="*/ 0 w 298"/>
                <a:gd name="T5" fmla="*/ 149 h 435"/>
                <a:gd name="T6" fmla="*/ 149 w 298"/>
                <a:gd name="T7" fmla="*/ 0 h 435"/>
                <a:gd name="T8" fmla="*/ 298 w 298"/>
                <a:gd name="T9" fmla="*/ 149 h 435"/>
              </a:gdLst>
              <a:ahLst/>
              <a:cxnLst>
                <a:cxn ang="0">
                  <a:pos x="T0" y="T1"/>
                </a:cxn>
                <a:cxn ang="0">
                  <a:pos x="T2" y="T3"/>
                </a:cxn>
                <a:cxn ang="0">
                  <a:pos x="T4" y="T5"/>
                </a:cxn>
                <a:cxn ang="0">
                  <a:pos x="T6" y="T7"/>
                </a:cxn>
                <a:cxn ang="0">
                  <a:pos x="T8" y="T9"/>
                </a:cxn>
              </a:cxnLst>
              <a:rect l="0" t="0" r="r" b="b"/>
              <a:pathLst>
                <a:path w="298" h="435">
                  <a:moveTo>
                    <a:pt x="298" y="149"/>
                  </a:moveTo>
                  <a:cubicBezTo>
                    <a:pt x="298" y="268"/>
                    <a:pt x="149" y="435"/>
                    <a:pt x="149" y="435"/>
                  </a:cubicBezTo>
                  <a:cubicBezTo>
                    <a:pt x="149" y="435"/>
                    <a:pt x="0" y="265"/>
                    <a:pt x="0" y="149"/>
                  </a:cubicBezTo>
                  <a:cubicBezTo>
                    <a:pt x="0" y="67"/>
                    <a:pt x="67" y="0"/>
                    <a:pt x="149" y="0"/>
                  </a:cubicBezTo>
                  <a:cubicBezTo>
                    <a:pt x="231" y="0"/>
                    <a:pt x="298" y="67"/>
                    <a:pt x="298" y="149"/>
                  </a:cubicBezTo>
                </a:path>
              </a:pathLst>
            </a:custGeom>
            <a:solidFill>
              <a:schemeClr val="accent5"/>
            </a:solidFill>
            <a:ln>
              <a:noFill/>
            </a:ln>
          </p:spPr>
          <p:txBody>
            <a:bodyPr lIns="137160" tIns="68580" rIns="137160" bIns="68580"/>
            <a:lstStyle/>
            <a:p>
              <a:pPr>
                <a:defRPr/>
              </a:pPr>
              <a:endParaRPr lang="en-US" sz="2700"/>
            </a:p>
          </p:txBody>
        </p:sp>
        <p:sp>
          <p:nvSpPr>
            <p:cNvPr id="58" name="Freeform 48">
              <a:extLst>
                <a:ext uri="{FF2B5EF4-FFF2-40B4-BE49-F238E27FC236}">
                  <a16:creationId xmlns:a16="http://schemas.microsoft.com/office/drawing/2014/main" id="{745727C9-C0F6-15C3-550D-D03CA34C4480}"/>
                </a:ext>
              </a:extLst>
            </p:cNvPr>
            <p:cNvSpPr>
              <a:spLocks/>
            </p:cNvSpPr>
            <p:nvPr/>
          </p:nvSpPr>
          <p:spPr bwMode="auto">
            <a:xfrm>
              <a:off x="2940051" y="1790701"/>
              <a:ext cx="257175" cy="746125"/>
            </a:xfrm>
            <a:custGeom>
              <a:avLst/>
              <a:gdLst>
                <a:gd name="T0" fmla="*/ 0 w 149"/>
                <a:gd name="T1" fmla="*/ 0 h 435"/>
                <a:gd name="T2" fmla="*/ 0 w 149"/>
                <a:gd name="T3" fmla="*/ 435 h 435"/>
                <a:gd name="T4" fmla="*/ 149 w 149"/>
                <a:gd name="T5" fmla="*/ 149 h 435"/>
                <a:gd name="T6" fmla="*/ 0 w 149"/>
                <a:gd name="T7" fmla="*/ 0 h 435"/>
              </a:gdLst>
              <a:ahLst/>
              <a:cxnLst>
                <a:cxn ang="0">
                  <a:pos x="T0" y="T1"/>
                </a:cxn>
                <a:cxn ang="0">
                  <a:pos x="T2" y="T3"/>
                </a:cxn>
                <a:cxn ang="0">
                  <a:pos x="T4" y="T5"/>
                </a:cxn>
                <a:cxn ang="0">
                  <a:pos x="T6" y="T7"/>
                </a:cxn>
              </a:cxnLst>
              <a:rect l="0" t="0" r="r" b="b"/>
              <a:pathLst>
                <a:path w="149" h="435">
                  <a:moveTo>
                    <a:pt x="0" y="0"/>
                  </a:moveTo>
                  <a:cubicBezTo>
                    <a:pt x="0" y="435"/>
                    <a:pt x="0" y="435"/>
                    <a:pt x="0" y="435"/>
                  </a:cubicBezTo>
                  <a:cubicBezTo>
                    <a:pt x="0" y="435"/>
                    <a:pt x="149" y="268"/>
                    <a:pt x="149" y="149"/>
                  </a:cubicBezTo>
                  <a:cubicBezTo>
                    <a:pt x="149" y="67"/>
                    <a:pt x="82" y="0"/>
                    <a:pt x="0" y="0"/>
                  </a:cubicBezTo>
                </a:path>
              </a:pathLst>
            </a:custGeom>
            <a:solidFill>
              <a:schemeClr val="accent5">
                <a:lumMod val="75000"/>
              </a:schemeClr>
            </a:solidFill>
            <a:ln>
              <a:noFill/>
            </a:ln>
          </p:spPr>
          <p:txBody>
            <a:bodyPr lIns="137160" tIns="68580" rIns="137160" bIns="68580"/>
            <a:lstStyle/>
            <a:p>
              <a:pPr>
                <a:defRPr/>
              </a:pPr>
              <a:endParaRPr lang="en-US" sz="2700"/>
            </a:p>
          </p:txBody>
        </p:sp>
        <p:sp>
          <p:nvSpPr>
            <p:cNvPr id="59" name="Oval 58">
              <a:extLst>
                <a:ext uri="{FF2B5EF4-FFF2-40B4-BE49-F238E27FC236}">
                  <a16:creationId xmlns:a16="http://schemas.microsoft.com/office/drawing/2014/main" id="{F959C8A2-5451-3FC9-8C6A-2B76B8D829B8}"/>
                </a:ext>
              </a:extLst>
            </p:cNvPr>
            <p:cNvSpPr>
              <a:spLocks noChangeArrowheads="1"/>
            </p:cNvSpPr>
            <p:nvPr/>
          </p:nvSpPr>
          <p:spPr bwMode="auto">
            <a:xfrm>
              <a:off x="2747169" y="1854907"/>
              <a:ext cx="385763" cy="383027"/>
            </a:xfrm>
            <a:prstGeom prst="ellipse">
              <a:avLst/>
            </a:prstGeom>
            <a:solidFill>
              <a:schemeClr val="bg2"/>
            </a:solidFill>
            <a:ln>
              <a:noFill/>
            </a:ln>
          </p:spPr>
          <p:txBody>
            <a:bodyPr lIns="137160" tIns="68580" rIns="137160" bIns="68580"/>
            <a:lstStyle/>
            <a:p>
              <a:pPr>
                <a:defRPr/>
              </a:pPr>
              <a:endParaRPr lang="en-US" sz="2700"/>
            </a:p>
          </p:txBody>
        </p:sp>
      </p:grpSp>
      <p:sp>
        <p:nvSpPr>
          <p:cNvPr id="60" name="TextBox 59">
            <a:extLst>
              <a:ext uri="{FF2B5EF4-FFF2-40B4-BE49-F238E27FC236}">
                <a16:creationId xmlns:a16="http://schemas.microsoft.com/office/drawing/2014/main" id="{E8398D3D-B56D-5C83-DD97-F540C39FAD4A}"/>
              </a:ext>
            </a:extLst>
          </p:cNvPr>
          <p:cNvSpPr txBox="1"/>
          <p:nvPr/>
        </p:nvSpPr>
        <p:spPr>
          <a:xfrm>
            <a:off x="2586215" y="3136240"/>
            <a:ext cx="2763256" cy="523220"/>
          </a:xfrm>
          <a:prstGeom prst="rect">
            <a:avLst/>
          </a:prstGeom>
          <a:noFill/>
        </p:spPr>
        <p:txBody>
          <a:bodyPr wrap="none">
            <a:spAutoFit/>
          </a:bodyPr>
          <a:lstStyle/>
          <a:p>
            <a:pPr algn="ctr">
              <a:defRPr/>
            </a:pPr>
            <a:r>
              <a:rPr lang="en-US" sz="2800" b="1" dirty="0">
                <a:solidFill>
                  <a:schemeClr val="bg1"/>
                </a:solidFill>
                <a:latin typeface="+mj-lt"/>
              </a:rPr>
              <a:t>Applications Open</a:t>
            </a:r>
            <a:endParaRPr lang="id-ID" sz="2800" b="1" dirty="0">
              <a:solidFill>
                <a:schemeClr val="bg1"/>
              </a:solidFill>
              <a:latin typeface="+mj-lt"/>
            </a:endParaRPr>
          </a:p>
        </p:txBody>
      </p:sp>
      <p:sp>
        <p:nvSpPr>
          <p:cNvPr id="61" name="Rectangle 60">
            <a:extLst>
              <a:ext uri="{FF2B5EF4-FFF2-40B4-BE49-F238E27FC236}">
                <a16:creationId xmlns:a16="http://schemas.microsoft.com/office/drawing/2014/main" id="{AD0C7A96-7BE5-8C40-4AF3-431B71F61726}"/>
              </a:ext>
            </a:extLst>
          </p:cNvPr>
          <p:cNvSpPr/>
          <p:nvPr/>
        </p:nvSpPr>
        <p:spPr>
          <a:xfrm>
            <a:off x="1874556" y="3526479"/>
            <a:ext cx="4190786" cy="523220"/>
          </a:xfrm>
          <a:prstGeom prst="rect">
            <a:avLst/>
          </a:prstGeom>
        </p:spPr>
        <p:txBody>
          <a:bodyPr>
            <a:spAutoFit/>
          </a:bodyPr>
          <a:lstStyle/>
          <a:p>
            <a:pPr algn="ctr">
              <a:defRPr/>
            </a:pPr>
            <a:r>
              <a:rPr lang="en-US" sz="2800" dirty="0">
                <a:solidFill>
                  <a:schemeClr val="bg1"/>
                </a:solidFill>
                <a:latin typeface="+mj-lt"/>
              </a:rPr>
              <a:t>October 16, 2025</a:t>
            </a:r>
            <a:endParaRPr lang="id-ID" sz="2800" dirty="0">
              <a:solidFill>
                <a:schemeClr val="bg1"/>
              </a:solidFill>
              <a:latin typeface="+mj-lt"/>
            </a:endParaRPr>
          </a:p>
        </p:txBody>
      </p:sp>
      <p:sp>
        <p:nvSpPr>
          <p:cNvPr id="62" name="TextBox 61">
            <a:extLst>
              <a:ext uri="{FF2B5EF4-FFF2-40B4-BE49-F238E27FC236}">
                <a16:creationId xmlns:a16="http://schemas.microsoft.com/office/drawing/2014/main" id="{C819FDD8-B4B5-CE19-A48C-426DF1771488}"/>
              </a:ext>
            </a:extLst>
          </p:cNvPr>
          <p:cNvSpPr txBox="1"/>
          <p:nvPr/>
        </p:nvSpPr>
        <p:spPr>
          <a:xfrm>
            <a:off x="11359349" y="4279358"/>
            <a:ext cx="1946495" cy="523220"/>
          </a:xfrm>
          <a:prstGeom prst="rect">
            <a:avLst/>
          </a:prstGeom>
          <a:noFill/>
        </p:spPr>
        <p:txBody>
          <a:bodyPr wrap="none">
            <a:spAutoFit/>
          </a:bodyPr>
          <a:lstStyle/>
          <a:p>
            <a:pPr algn="ctr">
              <a:defRPr/>
            </a:pPr>
            <a:r>
              <a:rPr lang="en-US" sz="2800" b="1" dirty="0">
                <a:solidFill>
                  <a:schemeClr val="bg1"/>
                </a:solidFill>
                <a:latin typeface="+mj-lt"/>
              </a:rPr>
              <a:t>Live Pitching</a:t>
            </a:r>
            <a:endParaRPr lang="id-ID" sz="2800" b="1" dirty="0">
              <a:solidFill>
                <a:schemeClr val="bg1"/>
              </a:solidFill>
              <a:latin typeface="+mj-lt"/>
            </a:endParaRPr>
          </a:p>
        </p:txBody>
      </p:sp>
      <p:sp>
        <p:nvSpPr>
          <p:cNvPr id="63" name="Rectangle 62">
            <a:extLst>
              <a:ext uri="{FF2B5EF4-FFF2-40B4-BE49-F238E27FC236}">
                <a16:creationId xmlns:a16="http://schemas.microsoft.com/office/drawing/2014/main" id="{D0D1B6AA-37E9-8BEE-EEE7-94244EFED621}"/>
              </a:ext>
            </a:extLst>
          </p:cNvPr>
          <p:cNvSpPr/>
          <p:nvPr/>
        </p:nvSpPr>
        <p:spPr>
          <a:xfrm>
            <a:off x="10237202" y="4669597"/>
            <a:ext cx="4190786" cy="523220"/>
          </a:xfrm>
          <a:prstGeom prst="rect">
            <a:avLst/>
          </a:prstGeom>
        </p:spPr>
        <p:txBody>
          <a:bodyPr>
            <a:spAutoFit/>
          </a:bodyPr>
          <a:lstStyle/>
          <a:p>
            <a:pPr algn="ctr">
              <a:defRPr/>
            </a:pPr>
            <a:r>
              <a:rPr lang="en-US" sz="2800" dirty="0">
                <a:solidFill>
                  <a:schemeClr val="bg1"/>
                </a:solidFill>
                <a:latin typeface="+mj-lt"/>
              </a:rPr>
              <a:t>January 22, 2025</a:t>
            </a:r>
            <a:endParaRPr lang="id-ID" sz="2800" dirty="0">
              <a:solidFill>
                <a:schemeClr val="bg1"/>
              </a:solidFill>
              <a:latin typeface="+mj-lt"/>
            </a:endParaRPr>
          </a:p>
        </p:txBody>
      </p:sp>
      <p:sp>
        <p:nvSpPr>
          <p:cNvPr id="1027" name="TextBox 1026">
            <a:extLst>
              <a:ext uri="{FF2B5EF4-FFF2-40B4-BE49-F238E27FC236}">
                <a16:creationId xmlns:a16="http://schemas.microsoft.com/office/drawing/2014/main" id="{574F699A-986B-31D2-5725-6D5B788FDD51}"/>
              </a:ext>
            </a:extLst>
          </p:cNvPr>
          <p:cNvSpPr txBox="1"/>
          <p:nvPr/>
        </p:nvSpPr>
        <p:spPr>
          <a:xfrm>
            <a:off x="14383939" y="5443336"/>
            <a:ext cx="2944268" cy="523220"/>
          </a:xfrm>
          <a:prstGeom prst="rect">
            <a:avLst/>
          </a:prstGeom>
          <a:noFill/>
        </p:spPr>
        <p:txBody>
          <a:bodyPr wrap="none">
            <a:spAutoFit/>
          </a:bodyPr>
          <a:lstStyle/>
          <a:p>
            <a:pPr algn="ctr">
              <a:defRPr/>
            </a:pPr>
            <a:r>
              <a:rPr lang="en-US" sz="2800" b="1" dirty="0">
                <a:solidFill>
                  <a:schemeClr val="bg1"/>
                </a:solidFill>
                <a:latin typeface="+mj-lt"/>
              </a:rPr>
              <a:t>Acceleration Period</a:t>
            </a:r>
            <a:endParaRPr lang="id-ID" sz="2800" b="1" dirty="0">
              <a:solidFill>
                <a:schemeClr val="bg1"/>
              </a:solidFill>
              <a:latin typeface="+mj-lt"/>
            </a:endParaRPr>
          </a:p>
        </p:txBody>
      </p:sp>
      <p:sp>
        <p:nvSpPr>
          <p:cNvPr id="1029" name="Rectangle 1028">
            <a:extLst>
              <a:ext uri="{FF2B5EF4-FFF2-40B4-BE49-F238E27FC236}">
                <a16:creationId xmlns:a16="http://schemas.microsoft.com/office/drawing/2014/main" id="{B8AF18BE-3936-51FD-8084-08A4113BD4E5}"/>
              </a:ext>
            </a:extLst>
          </p:cNvPr>
          <p:cNvSpPr/>
          <p:nvPr/>
        </p:nvSpPr>
        <p:spPr>
          <a:xfrm>
            <a:off x="13596830" y="5833575"/>
            <a:ext cx="4518486" cy="523220"/>
          </a:xfrm>
          <a:prstGeom prst="rect">
            <a:avLst/>
          </a:prstGeom>
        </p:spPr>
        <p:txBody>
          <a:bodyPr wrap="square">
            <a:spAutoFit/>
          </a:bodyPr>
          <a:lstStyle/>
          <a:p>
            <a:pPr algn="ctr">
              <a:defRPr/>
            </a:pPr>
            <a:r>
              <a:rPr lang="en-US" sz="2800" dirty="0">
                <a:solidFill>
                  <a:schemeClr val="bg1"/>
                </a:solidFill>
                <a:latin typeface="+mj-lt"/>
              </a:rPr>
              <a:t>February 2026 – July 2026</a:t>
            </a:r>
          </a:p>
        </p:txBody>
      </p:sp>
      <p:sp>
        <p:nvSpPr>
          <p:cNvPr id="1031" name="TextBox 1030">
            <a:extLst>
              <a:ext uri="{FF2B5EF4-FFF2-40B4-BE49-F238E27FC236}">
                <a16:creationId xmlns:a16="http://schemas.microsoft.com/office/drawing/2014/main" id="{665FA24D-CC3E-F7F0-F645-79A1D69A8640}"/>
              </a:ext>
            </a:extLst>
          </p:cNvPr>
          <p:cNvSpPr txBox="1"/>
          <p:nvPr/>
        </p:nvSpPr>
        <p:spPr>
          <a:xfrm>
            <a:off x="6503394" y="8683936"/>
            <a:ext cx="2755241" cy="523220"/>
          </a:xfrm>
          <a:prstGeom prst="rect">
            <a:avLst/>
          </a:prstGeom>
          <a:noFill/>
        </p:spPr>
        <p:txBody>
          <a:bodyPr wrap="none">
            <a:spAutoFit/>
          </a:bodyPr>
          <a:lstStyle/>
          <a:p>
            <a:pPr>
              <a:defRPr/>
            </a:pPr>
            <a:r>
              <a:rPr lang="en-US" sz="2800" b="1" dirty="0">
                <a:solidFill>
                  <a:schemeClr val="bg1"/>
                </a:solidFill>
                <a:latin typeface="+mj-lt"/>
              </a:rPr>
              <a:t>Applications Close</a:t>
            </a:r>
            <a:endParaRPr lang="id-ID" sz="2800" b="1" dirty="0">
              <a:solidFill>
                <a:schemeClr val="bg1"/>
              </a:solidFill>
              <a:latin typeface="+mj-lt"/>
            </a:endParaRPr>
          </a:p>
        </p:txBody>
      </p:sp>
      <p:sp>
        <p:nvSpPr>
          <p:cNvPr id="1032" name="Rectangle 1031">
            <a:extLst>
              <a:ext uri="{FF2B5EF4-FFF2-40B4-BE49-F238E27FC236}">
                <a16:creationId xmlns:a16="http://schemas.microsoft.com/office/drawing/2014/main" id="{8C6B77F3-2C51-15FB-E8B3-F7CFF3E83C2D}"/>
              </a:ext>
            </a:extLst>
          </p:cNvPr>
          <p:cNvSpPr/>
          <p:nvPr/>
        </p:nvSpPr>
        <p:spPr>
          <a:xfrm>
            <a:off x="6133730" y="9107705"/>
            <a:ext cx="4190786" cy="523220"/>
          </a:xfrm>
          <a:prstGeom prst="rect">
            <a:avLst/>
          </a:prstGeom>
        </p:spPr>
        <p:txBody>
          <a:bodyPr>
            <a:spAutoFit/>
          </a:bodyPr>
          <a:lstStyle/>
          <a:p>
            <a:pPr algn="ctr">
              <a:defRPr/>
            </a:pPr>
            <a:r>
              <a:rPr lang="en-US" sz="2800" dirty="0">
                <a:solidFill>
                  <a:schemeClr val="bg1"/>
                </a:solidFill>
                <a:latin typeface="+mj-lt"/>
              </a:rPr>
              <a:t>December 12 , 2025</a:t>
            </a:r>
            <a:endParaRPr lang="id-ID" sz="2800" dirty="0">
              <a:solidFill>
                <a:schemeClr val="bg1"/>
              </a:solidFill>
              <a:latin typeface="+mj-lt"/>
            </a:endParaRPr>
          </a:p>
        </p:txBody>
      </p:sp>
      <p:sp>
        <p:nvSpPr>
          <p:cNvPr id="1033" name="TextBox 1032">
            <a:extLst>
              <a:ext uri="{FF2B5EF4-FFF2-40B4-BE49-F238E27FC236}">
                <a16:creationId xmlns:a16="http://schemas.microsoft.com/office/drawing/2014/main" id="{50BCB923-69FF-4FDF-B696-4E9EFA2E4675}"/>
              </a:ext>
            </a:extLst>
          </p:cNvPr>
          <p:cNvSpPr txBox="1"/>
          <p:nvPr/>
        </p:nvSpPr>
        <p:spPr>
          <a:xfrm>
            <a:off x="18379957" y="10899520"/>
            <a:ext cx="2721963" cy="523220"/>
          </a:xfrm>
          <a:prstGeom prst="rect">
            <a:avLst/>
          </a:prstGeom>
          <a:noFill/>
        </p:spPr>
        <p:txBody>
          <a:bodyPr wrap="none">
            <a:spAutoFit/>
          </a:bodyPr>
          <a:lstStyle/>
          <a:p>
            <a:pPr algn="ctr">
              <a:defRPr/>
            </a:pPr>
            <a:r>
              <a:rPr lang="en-US" sz="2800" b="1" dirty="0">
                <a:solidFill>
                  <a:schemeClr val="bg1"/>
                </a:solidFill>
                <a:latin typeface="+mj-lt"/>
              </a:rPr>
              <a:t>Final Presentation</a:t>
            </a:r>
            <a:endParaRPr lang="id-ID" sz="2800" b="1" dirty="0">
              <a:solidFill>
                <a:schemeClr val="bg1"/>
              </a:solidFill>
              <a:latin typeface="+mj-lt"/>
            </a:endParaRPr>
          </a:p>
        </p:txBody>
      </p:sp>
      <p:sp>
        <p:nvSpPr>
          <p:cNvPr id="1034" name="Rectangle 1033">
            <a:extLst>
              <a:ext uri="{FF2B5EF4-FFF2-40B4-BE49-F238E27FC236}">
                <a16:creationId xmlns:a16="http://schemas.microsoft.com/office/drawing/2014/main" id="{CEB597DC-972D-8730-A189-084EF31AC1B6}"/>
              </a:ext>
            </a:extLst>
          </p:cNvPr>
          <p:cNvSpPr/>
          <p:nvPr/>
        </p:nvSpPr>
        <p:spPr>
          <a:xfrm>
            <a:off x="17647660" y="11289759"/>
            <a:ext cx="4186546" cy="523220"/>
          </a:xfrm>
          <a:prstGeom prst="rect">
            <a:avLst/>
          </a:prstGeom>
        </p:spPr>
        <p:txBody>
          <a:bodyPr>
            <a:spAutoFit/>
          </a:bodyPr>
          <a:lstStyle/>
          <a:p>
            <a:pPr algn="ctr">
              <a:defRPr/>
            </a:pPr>
            <a:r>
              <a:rPr lang="en-US" sz="2800" dirty="0">
                <a:solidFill>
                  <a:schemeClr val="bg1"/>
                </a:solidFill>
                <a:latin typeface="+mj-lt"/>
              </a:rPr>
              <a:t>Mid July 2026</a:t>
            </a:r>
            <a:endParaRPr lang="id-ID" sz="2800" dirty="0">
              <a:solidFill>
                <a:schemeClr val="bg1"/>
              </a:solidFill>
              <a:latin typeface="+mj-lt"/>
            </a:endParaRPr>
          </a:p>
        </p:txBody>
      </p:sp>
      <p:sp>
        <p:nvSpPr>
          <p:cNvPr id="1056" name="TextBox 1055">
            <a:extLst>
              <a:ext uri="{FF2B5EF4-FFF2-40B4-BE49-F238E27FC236}">
                <a16:creationId xmlns:a16="http://schemas.microsoft.com/office/drawing/2014/main" id="{9A333E23-7417-0436-B8BC-05108DA66550}"/>
              </a:ext>
            </a:extLst>
          </p:cNvPr>
          <p:cNvSpPr txBox="1"/>
          <p:nvPr/>
        </p:nvSpPr>
        <p:spPr>
          <a:xfrm>
            <a:off x="3694186" y="4371568"/>
            <a:ext cx="453970" cy="415498"/>
          </a:xfrm>
          <a:prstGeom prst="rect">
            <a:avLst/>
          </a:prstGeom>
          <a:noFill/>
        </p:spPr>
        <p:txBody>
          <a:bodyPr wrap="none">
            <a:spAutoFit/>
          </a:bodyPr>
          <a:lstStyle/>
          <a:p>
            <a:pPr algn="ctr">
              <a:defRPr/>
            </a:pPr>
            <a:r>
              <a:rPr lang="en-US" sz="2100" b="1" dirty="0">
                <a:solidFill>
                  <a:schemeClr val="accent1"/>
                </a:solidFill>
                <a:latin typeface="+mj-lt"/>
              </a:rPr>
              <a:t>01</a:t>
            </a:r>
            <a:endParaRPr lang="id-ID" sz="2100" b="1" dirty="0">
              <a:solidFill>
                <a:schemeClr val="accent1"/>
              </a:solidFill>
              <a:latin typeface="+mj-lt"/>
            </a:endParaRPr>
          </a:p>
        </p:txBody>
      </p:sp>
      <p:sp>
        <p:nvSpPr>
          <p:cNvPr id="1057" name="TextBox 1056">
            <a:extLst>
              <a:ext uri="{FF2B5EF4-FFF2-40B4-BE49-F238E27FC236}">
                <a16:creationId xmlns:a16="http://schemas.microsoft.com/office/drawing/2014/main" id="{39E8B485-8459-3D67-52B6-9D626A49D333}"/>
              </a:ext>
            </a:extLst>
          </p:cNvPr>
          <p:cNvSpPr txBox="1"/>
          <p:nvPr/>
        </p:nvSpPr>
        <p:spPr>
          <a:xfrm>
            <a:off x="7995256" y="6738428"/>
            <a:ext cx="453970" cy="415498"/>
          </a:xfrm>
          <a:prstGeom prst="rect">
            <a:avLst/>
          </a:prstGeom>
          <a:noFill/>
        </p:spPr>
        <p:txBody>
          <a:bodyPr wrap="none">
            <a:spAutoFit/>
          </a:bodyPr>
          <a:lstStyle/>
          <a:p>
            <a:pPr algn="ctr">
              <a:defRPr/>
            </a:pPr>
            <a:r>
              <a:rPr lang="en-US" sz="2100" b="1" dirty="0">
                <a:solidFill>
                  <a:schemeClr val="accent2"/>
                </a:solidFill>
                <a:latin typeface="+mj-lt"/>
              </a:rPr>
              <a:t>02</a:t>
            </a:r>
            <a:endParaRPr lang="id-ID" sz="2100" b="1" dirty="0">
              <a:solidFill>
                <a:schemeClr val="accent2"/>
              </a:solidFill>
              <a:latin typeface="+mj-lt"/>
            </a:endParaRPr>
          </a:p>
        </p:txBody>
      </p:sp>
      <p:sp>
        <p:nvSpPr>
          <p:cNvPr id="1058" name="TextBox 1057">
            <a:extLst>
              <a:ext uri="{FF2B5EF4-FFF2-40B4-BE49-F238E27FC236}">
                <a16:creationId xmlns:a16="http://schemas.microsoft.com/office/drawing/2014/main" id="{AE6A8EF3-CA11-1850-58A1-E05B437C827A}"/>
              </a:ext>
            </a:extLst>
          </p:cNvPr>
          <p:cNvSpPr txBox="1"/>
          <p:nvPr/>
        </p:nvSpPr>
        <p:spPr>
          <a:xfrm>
            <a:off x="12207250" y="5504096"/>
            <a:ext cx="453970" cy="415498"/>
          </a:xfrm>
          <a:prstGeom prst="rect">
            <a:avLst/>
          </a:prstGeom>
          <a:noFill/>
        </p:spPr>
        <p:txBody>
          <a:bodyPr wrap="none">
            <a:spAutoFit/>
          </a:bodyPr>
          <a:lstStyle/>
          <a:p>
            <a:pPr algn="ctr">
              <a:defRPr/>
            </a:pPr>
            <a:r>
              <a:rPr lang="en-US" sz="2100" b="1" dirty="0">
                <a:solidFill>
                  <a:schemeClr val="accent3"/>
                </a:solidFill>
                <a:latin typeface="+mj-lt"/>
              </a:rPr>
              <a:t>03</a:t>
            </a:r>
            <a:endParaRPr lang="id-ID" sz="2100" b="1" dirty="0">
              <a:solidFill>
                <a:schemeClr val="accent3"/>
              </a:solidFill>
              <a:latin typeface="+mj-lt"/>
            </a:endParaRPr>
          </a:p>
        </p:txBody>
      </p:sp>
      <p:sp>
        <p:nvSpPr>
          <p:cNvPr id="1059" name="TextBox 1058">
            <a:extLst>
              <a:ext uri="{FF2B5EF4-FFF2-40B4-BE49-F238E27FC236}">
                <a16:creationId xmlns:a16="http://schemas.microsoft.com/office/drawing/2014/main" id="{EA481DFA-FDA0-ECB4-B055-1707025934A9}"/>
              </a:ext>
            </a:extLst>
          </p:cNvPr>
          <p:cNvSpPr txBox="1"/>
          <p:nvPr/>
        </p:nvSpPr>
        <p:spPr>
          <a:xfrm>
            <a:off x="15609084" y="6793570"/>
            <a:ext cx="453970" cy="415498"/>
          </a:xfrm>
          <a:prstGeom prst="rect">
            <a:avLst/>
          </a:prstGeom>
          <a:noFill/>
        </p:spPr>
        <p:txBody>
          <a:bodyPr wrap="none">
            <a:spAutoFit/>
          </a:bodyPr>
          <a:lstStyle/>
          <a:p>
            <a:pPr algn="ctr">
              <a:defRPr/>
            </a:pPr>
            <a:r>
              <a:rPr lang="en-US" sz="2100" b="1" dirty="0">
                <a:solidFill>
                  <a:schemeClr val="accent4"/>
                </a:solidFill>
                <a:latin typeface="+mj-lt"/>
              </a:rPr>
              <a:t>04</a:t>
            </a:r>
            <a:endParaRPr lang="id-ID" sz="2100" b="1" dirty="0">
              <a:solidFill>
                <a:schemeClr val="accent4"/>
              </a:solidFill>
              <a:latin typeface="+mj-lt"/>
            </a:endParaRPr>
          </a:p>
        </p:txBody>
      </p:sp>
      <p:sp>
        <p:nvSpPr>
          <p:cNvPr id="1060" name="TextBox 1059">
            <a:extLst>
              <a:ext uri="{FF2B5EF4-FFF2-40B4-BE49-F238E27FC236}">
                <a16:creationId xmlns:a16="http://schemas.microsoft.com/office/drawing/2014/main" id="{597B6ECB-904D-B80B-13AE-191059E9C69A}"/>
              </a:ext>
            </a:extLst>
          </p:cNvPr>
          <p:cNvSpPr txBox="1"/>
          <p:nvPr/>
        </p:nvSpPr>
        <p:spPr>
          <a:xfrm>
            <a:off x="19485986" y="8939862"/>
            <a:ext cx="453970" cy="415498"/>
          </a:xfrm>
          <a:prstGeom prst="rect">
            <a:avLst/>
          </a:prstGeom>
          <a:noFill/>
        </p:spPr>
        <p:txBody>
          <a:bodyPr wrap="none">
            <a:spAutoFit/>
          </a:bodyPr>
          <a:lstStyle/>
          <a:p>
            <a:pPr algn="ctr">
              <a:defRPr/>
            </a:pPr>
            <a:r>
              <a:rPr lang="en-US" sz="2100" b="1" dirty="0">
                <a:solidFill>
                  <a:schemeClr val="accent5"/>
                </a:solidFill>
                <a:latin typeface="+mj-lt"/>
              </a:rPr>
              <a:t>05</a:t>
            </a:r>
            <a:endParaRPr lang="id-ID" sz="2100" b="1" dirty="0">
              <a:solidFill>
                <a:schemeClr val="accent5"/>
              </a:solidFill>
              <a:latin typeface="+mj-lt"/>
            </a:endParaRPr>
          </a:p>
        </p:txBody>
      </p:sp>
      <p:pic>
        <p:nvPicPr>
          <p:cNvPr id="8" name="Graphic 7" descr="Marker with solid fill">
            <a:extLst>
              <a:ext uri="{FF2B5EF4-FFF2-40B4-BE49-F238E27FC236}">
                <a16:creationId xmlns:a16="http://schemas.microsoft.com/office/drawing/2014/main" id="{427E66DD-3F59-3354-F399-1B465D23276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5825465" y="7974564"/>
            <a:ext cx="1828800" cy="1828800"/>
          </a:xfrm>
          <a:prstGeom prst="rect">
            <a:avLst/>
          </a:prstGeom>
        </p:spPr>
      </p:pic>
      <p:sp>
        <p:nvSpPr>
          <p:cNvPr id="9" name="TextBox 8">
            <a:extLst>
              <a:ext uri="{FF2B5EF4-FFF2-40B4-BE49-F238E27FC236}">
                <a16:creationId xmlns:a16="http://schemas.microsoft.com/office/drawing/2014/main" id="{EDDB4178-7C05-85B8-57F7-E908B4328AAC}"/>
              </a:ext>
            </a:extLst>
          </p:cNvPr>
          <p:cNvSpPr txBox="1"/>
          <p:nvPr/>
        </p:nvSpPr>
        <p:spPr>
          <a:xfrm>
            <a:off x="16479306" y="7702033"/>
            <a:ext cx="2816642" cy="523220"/>
          </a:xfrm>
          <a:prstGeom prst="rect">
            <a:avLst/>
          </a:prstGeom>
          <a:noFill/>
        </p:spPr>
        <p:txBody>
          <a:bodyPr wrap="square" rtlCol="0">
            <a:spAutoFit/>
          </a:bodyPr>
          <a:lstStyle/>
          <a:p>
            <a:r>
              <a:rPr lang="en-US" sz="2800" b="1" dirty="0">
                <a:solidFill>
                  <a:srgbClr val="FF0000"/>
                </a:solidFill>
              </a:rPr>
              <a:t>WE ARE HERE</a:t>
            </a:r>
            <a:endParaRPr lang="el-GR" sz="2800" b="1" dirty="0">
              <a:solidFill>
                <a:srgbClr val="FF0000"/>
              </a:solidFill>
            </a:endParaRPr>
          </a:p>
        </p:txBody>
      </p:sp>
      <p:sp>
        <p:nvSpPr>
          <p:cNvPr id="11" name="Text 2">
            <a:extLst>
              <a:ext uri="{FF2B5EF4-FFF2-40B4-BE49-F238E27FC236}">
                <a16:creationId xmlns:a16="http://schemas.microsoft.com/office/drawing/2014/main" id="{FE0A8368-020F-6510-7224-49E281149966}"/>
              </a:ext>
            </a:extLst>
          </p:cNvPr>
          <p:cNvSpPr/>
          <p:nvPr/>
        </p:nvSpPr>
        <p:spPr>
          <a:xfrm>
            <a:off x="1143143" y="901700"/>
            <a:ext cx="15313881" cy="1075267"/>
          </a:xfrm>
          <a:prstGeom prst="rect">
            <a:avLst/>
          </a:prstGeom>
          <a:noFill/>
          <a:ln/>
        </p:spPr>
        <p:txBody>
          <a:bodyPr wrap="square" lIns="0" tIns="0" rIns="0" bIns="0" rtlCol="0" anchor="t"/>
          <a:lstStyle/>
          <a:p>
            <a:pPr marL="0" indent="0" algn="l">
              <a:buNone/>
            </a:pPr>
            <a:r>
              <a:rPr lang="en-US" sz="5000" dirty="0">
                <a:solidFill>
                  <a:srgbClr val="FFFFFF">
                    <a:alpha val="100000"/>
                  </a:srgbClr>
                </a:solidFill>
                <a:latin typeface="Aptos" panose="020B0004020202020204" pitchFamily="34" charset="0"/>
                <a:ea typeface="Open Sans Regular" pitchFamily="34" charset="-122"/>
                <a:cs typeface="Open Sans Regular" pitchFamily="34" charset="-120"/>
              </a:rPr>
              <a:t>Deloitte </a:t>
            </a:r>
            <a:r>
              <a:rPr lang="en-US" sz="5000" dirty="0" err="1">
                <a:solidFill>
                  <a:srgbClr val="FFFFFF">
                    <a:alpha val="100000"/>
                  </a:srgbClr>
                </a:solidFill>
                <a:latin typeface="Aptos" panose="020B0004020202020204" pitchFamily="34" charset="0"/>
                <a:ea typeface="Open Sans Regular" pitchFamily="34" charset="-122"/>
                <a:cs typeface="Open Sans Regular" pitchFamily="34" charset="-120"/>
              </a:rPr>
              <a:t>StartUp</a:t>
            </a:r>
            <a:r>
              <a:rPr lang="en-US" sz="5000" dirty="0">
                <a:solidFill>
                  <a:srgbClr val="FFFFFF">
                    <a:alpha val="100000"/>
                  </a:srgbClr>
                </a:solidFill>
                <a:latin typeface="Aptos" panose="020B0004020202020204" pitchFamily="34" charset="0"/>
                <a:ea typeface="Open Sans Regular" pitchFamily="34" charset="-122"/>
                <a:cs typeface="Open Sans Regular" pitchFamily="34" charset="-120"/>
              </a:rPr>
              <a:t> Accelerator | </a:t>
            </a:r>
            <a:r>
              <a:rPr lang="en-US" sz="5000" dirty="0">
                <a:solidFill>
                  <a:srgbClr val="87BD27">
                    <a:alpha val="100000"/>
                  </a:srgbClr>
                </a:solidFill>
                <a:latin typeface="Aptos" panose="020B0004020202020204" pitchFamily="34" charset="0"/>
                <a:ea typeface="Open Sans Regular" pitchFamily="34" charset="-122"/>
                <a:cs typeface="Open Sans Regular" pitchFamily="34" charset="-120"/>
              </a:rPr>
              <a:t>3</a:t>
            </a:r>
            <a:r>
              <a:rPr lang="en-US" sz="5000" baseline="30000" dirty="0">
                <a:solidFill>
                  <a:srgbClr val="87BD27">
                    <a:alpha val="100000"/>
                  </a:srgbClr>
                </a:solidFill>
                <a:latin typeface="Aptos" panose="020B0004020202020204" pitchFamily="34" charset="0"/>
                <a:ea typeface="Open Sans Regular" pitchFamily="34" charset="-122"/>
                <a:cs typeface="Open Sans Regular" pitchFamily="34" charset="-120"/>
              </a:rPr>
              <a:t>rd</a:t>
            </a:r>
            <a:r>
              <a:rPr lang="en-US" sz="5000" dirty="0">
                <a:solidFill>
                  <a:srgbClr val="87BD27">
                    <a:alpha val="100000"/>
                  </a:srgbClr>
                </a:solidFill>
                <a:latin typeface="Aptos" panose="020B0004020202020204" pitchFamily="34" charset="0"/>
                <a:ea typeface="Open Sans Regular" pitchFamily="34" charset="-122"/>
                <a:cs typeface="Open Sans Regular" pitchFamily="34" charset="-120"/>
              </a:rPr>
              <a:t> Cycle Timeline ​</a:t>
            </a:r>
            <a:endParaRPr lang="en-US" sz="5000" dirty="0">
              <a:latin typeface="Aptos" panose="020B0004020202020204" pitchFamily="34" charset="0"/>
            </a:endParaRPr>
          </a:p>
        </p:txBody>
      </p:sp>
      <p:sp>
        <p:nvSpPr>
          <p:cNvPr id="25" name="Text 0">
            <a:extLst>
              <a:ext uri="{FF2B5EF4-FFF2-40B4-BE49-F238E27FC236}">
                <a16:creationId xmlns:a16="http://schemas.microsoft.com/office/drawing/2014/main" id="{C50DFD01-A65D-E6C3-4A95-1A0406691F1D}"/>
              </a:ext>
            </a:extLst>
          </p:cNvPr>
          <p:cNvSpPr/>
          <p:nvPr/>
        </p:nvSpPr>
        <p:spPr>
          <a:xfrm>
            <a:off x="17729180" y="12972145"/>
            <a:ext cx="6229631" cy="474133"/>
          </a:xfrm>
          <a:prstGeom prst="rect">
            <a:avLst/>
          </a:prstGeom>
          <a:noFill/>
          <a:ln/>
        </p:spPr>
        <p:txBody>
          <a:bodyPr wrap="square" lIns="0" tIns="0" rIns="0" bIns="0" rtlCol="0" anchor="ctr"/>
          <a:lstStyle/>
          <a:p>
            <a:pPr algn="just"/>
            <a:r>
              <a:rPr lang="en-US" sz="1400" dirty="0">
                <a:solidFill>
                  <a:schemeClr val="bg1"/>
                </a:solidFill>
                <a:latin typeface="Aptos" panose="020B0004020202020204" pitchFamily="34" charset="0"/>
                <a:ea typeface="Calibri"/>
                <a:cs typeface="Times New Roman"/>
              </a:rPr>
              <a:t>© 2026 For more information contact Deloitte Central Mediterranean    </a:t>
            </a:r>
            <a:r>
              <a:rPr lang="en-US" sz="2800" dirty="0">
                <a:solidFill>
                  <a:srgbClr val="87BD27"/>
                </a:solidFill>
                <a:latin typeface="Aptos" panose="020B0004020202020204" pitchFamily="34" charset="0"/>
                <a:ea typeface="Calibri"/>
                <a:cs typeface="Times New Roman"/>
              </a:rPr>
              <a:t>|</a:t>
            </a:r>
            <a:r>
              <a:rPr lang="en-US" sz="1400" dirty="0">
                <a:solidFill>
                  <a:schemeClr val="bg1"/>
                </a:solidFill>
                <a:latin typeface="Aptos" panose="020B0004020202020204" pitchFamily="34" charset="0"/>
                <a:ea typeface="Calibri"/>
                <a:cs typeface="Times New Roman"/>
              </a:rPr>
              <a:t>   </a:t>
            </a:r>
            <a:r>
              <a:rPr lang="en-US" sz="1400" b="1" dirty="0">
                <a:solidFill>
                  <a:schemeClr val="bg1"/>
                </a:solidFill>
                <a:latin typeface="Aptos" panose="020B0004020202020204" pitchFamily="34" charset="0"/>
                <a:ea typeface="Calibri"/>
                <a:cs typeface="Times New Roman"/>
              </a:rPr>
              <a:t>20</a:t>
            </a:r>
          </a:p>
        </p:txBody>
      </p:sp>
      <p:sp>
        <p:nvSpPr>
          <p:cNvPr id="2" name="Footer Placeholder 1">
            <a:extLst>
              <a:ext uri="{FF2B5EF4-FFF2-40B4-BE49-F238E27FC236}">
                <a16:creationId xmlns:a16="http://schemas.microsoft.com/office/drawing/2014/main" id="{EB8BD17C-147D-C51C-5F90-B31D214D0807}"/>
              </a:ext>
            </a:extLst>
          </p:cNvPr>
          <p:cNvSpPr>
            <a:spLocks noGrp="1"/>
          </p:cNvSpPr>
          <p:nvPr>
            <p:ph type="ftr" sz="quarter" idx="11"/>
          </p:nvPr>
        </p:nvSpPr>
        <p:spPr/>
        <p:txBody>
          <a:bodyPr/>
          <a:lstStyle/>
          <a:p>
            <a:r>
              <a:rPr lang="en-US"/>
              <a:t>© 2026 For more information contact Deloitte Central Mediterranean</a:t>
            </a:r>
          </a:p>
        </p:txBody>
      </p:sp>
      <p:sp>
        <p:nvSpPr>
          <p:cNvPr id="5" name="Slide Number Placeholder 4">
            <a:extLst>
              <a:ext uri="{FF2B5EF4-FFF2-40B4-BE49-F238E27FC236}">
                <a16:creationId xmlns:a16="http://schemas.microsoft.com/office/drawing/2014/main" id="{A843865B-72FF-AA2B-0025-1E72E177E46D}"/>
              </a:ext>
            </a:extLst>
          </p:cNvPr>
          <p:cNvSpPr>
            <a:spLocks noGrp="1"/>
          </p:cNvSpPr>
          <p:nvPr>
            <p:ph type="sldNum" sz="quarter" idx="12"/>
          </p:nvPr>
        </p:nvSpPr>
        <p:spPr/>
        <p:txBody>
          <a:bodyPr/>
          <a:lstStyle/>
          <a:p>
            <a:fld id="{C1FF6DA9-008F-8B48-92A6-B652298478BF}" type="slidenum">
              <a:rPr lang="en-US" smtClean="0"/>
              <a:t>20</a:t>
            </a:fld>
            <a:endParaRPr lang="en-US"/>
          </a:p>
        </p:txBody>
      </p:sp>
    </p:spTree>
    <p:extLst>
      <p:ext uri="{BB962C8B-B14F-4D97-AF65-F5344CB8AC3E}">
        <p14:creationId xmlns:p14="http://schemas.microsoft.com/office/powerpoint/2010/main" val="5780349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Slide 16">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D9DAF5F-87E7-313B-8279-89E38EA55605}"/>
              </a:ext>
            </a:extLst>
          </p:cNvPr>
          <p:cNvPicPr>
            <a:picLocks noChangeAspect="1"/>
          </p:cNvPicPr>
          <p:nvPr/>
        </p:nvPicPr>
        <p:blipFill>
          <a:blip r:embed="rId3"/>
          <a:stretch>
            <a:fillRect/>
          </a:stretch>
        </p:blipFill>
        <p:spPr>
          <a:xfrm>
            <a:off x="12917513" y="736600"/>
            <a:ext cx="10758245" cy="12244330"/>
          </a:xfrm>
          <a:prstGeom prst="rect">
            <a:avLst/>
          </a:prstGeom>
        </p:spPr>
      </p:pic>
      <p:pic>
        <p:nvPicPr>
          <p:cNvPr id="4" name="Image 1" descr=" "/>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0" y="0"/>
            <a:ext cx="16473959" cy="13716000"/>
          </a:xfrm>
          <a:prstGeom prst="rect">
            <a:avLst/>
          </a:prstGeom>
        </p:spPr>
      </p:pic>
      <p:sp>
        <p:nvSpPr>
          <p:cNvPr id="5" name="Text 1"/>
          <p:cNvSpPr/>
          <p:nvPr/>
        </p:nvSpPr>
        <p:spPr>
          <a:xfrm>
            <a:off x="2324391" y="4203700"/>
            <a:ext cx="6625995" cy="4402667"/>
          </a:xfrm>
          <a:prstGeom prst="rect">
            <a:avLst/>
          </a:prstGeom>
          <a:noFill/>
          <a:ln/>
        </p:spPr>
        <p:txBody>
          <a:bodyPr wrap="square" lIns="0" tIns="0" rIns="0" bIns="0" rtlCol="0" anchor="t"/>
          <a:lstStyle/>
          <a:p>
            <a:pPr marL="0" indent="0" algn="l">
              <a:lnSpc>
                <a:spcPts val="11000"/>
              </a:lnSpc>
              <a:buNone/>
            </a:pPr>
            <a:r>
              <a:rPr lang="en-US" sz="4200" kern="0" spc="126" dirty="0">
                <a:solidFill>
                  <a:srgbClr val="FFFFFF">
                    <a:alpha val="100000"/>
                  </a:srgbClr>
                </a:solidFill>
                <a:latin typeface="Aptos" panose="020B0004020202020204" pitchFamily="34" charset="0"/>
                <a:ea typeface="Open Sans Light" pitchFamily="34" charset="-122"/>
                <a:cs typeface="Open Sans Light" pitchFamily="34" charset="-120"/>
                <a:hlinkClick r:id="rId6"/>
              </a:rPr>
              <a:t>Deloitte</a:t>
            </a:r>
            <a:endParaRPr lang="en-US" sz="4200" dirty="0">
              <a:latin typeface="Aptos" panose="020B0004020202020204" pitchFamily="34" charset="0"/>
            </a:endParaRPr>
          </a:p>
          <a:p>
            <a:pPr marL="0" indent="0" algn="l">
              <a:lnSpc>
                <a:spcPts val="11600"/>
              </a:lnSpc>
              <a:buNone/>
            </a:pPr>
            <a:r>
              <a:rPr lang="en-US" sz="10000" dirty="0">
                <a:solidFill>
                  <a:srgbClr val="FFFFFF">
                    <a:alpha val="100000"/>
                  </a:srgbClr>
                </a:solidFill>
                <a:latin typeface="Aptos" panose="020B0004020202020204" pitchFamily="34" charset="0"/>
                <a:ea typeface="Open Sans Regular" pitchFamily="34" charset="-122"/>
                <a:cs typeface="Open Sans Regular" pitchFamily="34" charset="-120"/>
              </a:rPr>
              <a:t>Open</a:t>
            </a:r>
            <a:endParaRPr lang="en-US" sz="4200" dirty="0">
              <a:latin typeface="Aptos" panose="020B0004020202020204" pitchFamily="34" charset="0"/>
            </a:endParaRPr>
          </a:p>
          <a:p>
            <a:pPr marL="0" indent="0" algn="l">
              <a:lnSpc>
                <a:spcPts val="11600"/>
              </a:lnSpc>
              <a:buNone/>
            </a:pPr>
            <a:r>
              <a:rPr lang="en-US" sz="10000" dirty="0">
                <a:solidFill>
                  <a:srgbClr val="FFFFFF">
                    <a:alpha val="100000"/>
                  </a:srgbClr>
                </a:solidFill>
                <a:latin typeface="Aptos" panose="020B0004020202020204" pitchFamily="34" charset="0"/>
                <a:ea typeface="Open Sans Regular" pitchFamily="34" charset="-122"/>
                <a:cs typeface="Open Sans Regular" pitchFamily="34" charset="-120"/>
              </a:rPr>
              <a:t>Discussion</a:t>
            </a:r>
            <a:endParaRPr lang="en-US" sz="4200" dirty="0">
              <a:latin typeface="Aptos" panose="020B000402020202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Slide 17">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1CB6B63B-3BA4-C0F7-E8B0-5229FBAFADDF}"/>
              </a:ext>
            </a:extLst>
          </p:cNvPr>
          <p:cNvSpPr txBox="1">
            <a:spLocks/>
          </p:cNvSpPr>
          <p:nvPr/>
        </p:nvSpPr>
        <p:spPr>
          <a:xfrm>
            <a:off x="2997041" y="4411980"/>
            <a:ext cx="18393092" cy="7200900"/>
          </a:xfrm>
        </p:spPr>
        <p:txBody>
          <a:bodyPr>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r>
              <a:rPr lang="en-US" sz="1800" dirty="0">
                <a:solidFill>
                  <a:schemeClr val="bg1"/>
                </a:solidFill>
                <a:latin typeface="Aptos"/>
                <a:ea typeface="Calibri"/>
                <a:cs typeface="Times New Roman"/>
              </a:rPr>
              <a:t>This document has been prepared by Deloitte Business Solutions Societe Anonyme of Business Consultants, Deloitte Certified Public Accountants Societe Anonyme and Deloitte Alexander Competence Center Single Member Societe Anonyme of Business Consultants.</a:t>
            </a:r>
          </a:p>
          <a:p>
            <a:pPr algn="just">
              <a:spcBef>
                <a:spcPts val="0"/>
              </a:spcBef>
            </a:pPr>
            <a:endParaRPr lang="en-US" sz="1800" dirty="0">
              <a:solidFill>
                <a:schemeClr val="bg1"/>
              </a:solidFill>
              <a:ea typeface="Calibri" panose="020F0502020204030204" pitchFamily="34" charset="0"/>
              <a:cs typeface="Times New Roman" panose="02020603050405020304" pitchFamily="18" charset="0"/>
            </a:endParaRPr>
          </a:p>
          <a:p>
            <a:pPr marL="0" indent="0" algn="just">
              <a:spcBef>
                <a:spcPts val="0"/>
              </a:spcBef>
              <a:buNone/>
            </a:pPr>
            <a:r>
              <a:rPr lang="en-US" sz="1800" dirty="0">
                <a:solidFill>
                  <a:schemeClr val="bg1"/>
                </a:solidFill>
                <a:latin typeface="Aptos"/>
                <a:ea typeface="Calibri"/>
                <a:cs typeface="Times New Roman"/>
              </a:rPr>
              <a:t>Deloitte Business Solutions Societe Anonyme of Business Consultants, a Greek company, registered in Greece with registered number 000665201000 and its registered office at </a:t>
            </a:r>
            <a:r>
              <a:rPr lang="en-US" sz="1800" dirty="0" err="1">
                <a:solidFill>
                  <a:schemeClr val="bg1"/>
                </a:solidFill>
                <a:latin typeface="Aptos"/>
                <a:ea typeface="Calibri"/>
                <a:cs typeface="Times New Roman"/>
              </a:rPr>
              <a:t>Marousi</a:t>
            </a:r>
            <a:r>
              <a:rPr lang="en-US" sz="1800" dirty="0">
                <a:solidFill>
                  <a:schemeClr val="bg1"/>
                </a:solidFill>
                <a:latin typeface="Aptos"/>
                <a:ea typeface="Calibri"/>
                <a:cs typeface="Times New Roman"/>
              </a:rPr>
              <a:t> Attica, 3a </a:t>
            </a:r>
            <a:r>
              <a:rPr lang="en-US" sz="1800" dirty="0" err="1">
                <a:solidFill>
                  <a:schemeClr val="bg1"/>
                </a:solidFill>
                <a:latin typeface="Aptos"/>
                <a:ea typeface="Calibri"/>
                <a:cs typeface="Times New Roman"/>
              </a:rPr>
              <a:t>Fragkokklisias</a:t>
            </a:r>
            <a:r>
              <a:rPr lang="en-US" sz="1800" dirty="0">
                <a:solidFill>
                  <a:schemeClr val="bg1"/>
                </a:solidFill>
                <a:latin typeface="Aptos"/>
                <a:ea typeface="Calibri"/>
                <a:cs typeface="Times New Roman"/>
              </a:rPr>
              <a:t> &amp; </a:t>
            </a:r>
            <a:r>
              <a:rPr lang="en-US" sz="1800" dirty="0" err="1">
                <a:solidFill>
                  <a:schemeClr val="bg1"/>
                </a:solidFill>
                <a:latin typeface="Aptos"/>
                <a:ea typeface="Calibri"/>
                <a:cs typeface="Times New Roman"/>
              </a:rPr>
              <a:t>Granikou</a:t>
            </a:r>
            <a:r>
              <a:rPr lang="en-US" sz="1800" dirty="0">
                <a:solidFill>
                  <a:schemeClr val="bg1"/>
                </a:solidFill>
                <a:latin typeface="Aptos"/>
                <a:ea typeface="Calibri"/>
                <a:cs typeface="Times New Roman"/>
              </a:rPr>
              <a:t> str., 151 25, Deloitte Certified Public Accountants Societe Anonyme, a Greek company, registered in Greece with registered number 0001223601000 and its registered office at </a:t>
            </a:r>
            <a:r>
              <a:rPr lang="en-US" sz="1800" dirty="0" err="1">
                <a:solidFill>
                  <a:schemeClr val="bg1"/>
                </a:solidFill>
                <a:latin typeface="Aptos"/>
                <a:ea typeface="Calibri"/>
                <a:cs typeface="Times New Roman"/>
              </a:rPr>
              <a:t>Marousi</a:t>
            </a:r>
            <a:r>
              <a:rPr lang="en-US" sz="1800" dirty="0">
                <a:solidFill>
                  <a:schemeClr val="bg1"/>
                </a:solidFill>
                <a:latin typeface="Aptos"/>
                <a:ea typeface="Calibri"/>
                <a:cs typeface="Times New Roman"/>
              </a:rPr>
              <a:t>, Attica, 3a </a:t>
            </a:r>
            <a:r>
              <a:rPr lang="en-US" sz="1800" dirty="0" err="1">
                <a:solidFill>
                  <a:schemeClr val="bg1"/>
                </a:solidFill>
                <a:latin typeface="Aptos"/>
                <a:ea typeface="Calibri"/>
                <a:cs typeface="Times New Roman"/>
              </a:rPr>
              <a:t>Fragkokklisias</a:t>
            </a:r>
            <a:r>
              <a:rPr lang="en-US" sz="1800" dirty="0">
                <a:solidFill>
                  <a:schemeClr val="bg1"/>
                </a:solidFill>
                <a:latin typeface="Aptos"/>
                <a:ea typeface="Calibri"/>
                <a:cs typeface="Times New Roman"/>
              </a:rPr>
              <a:t> &amp; </a:t>
            </a:r>
            <a:r>
              <a:rPr lang="en-US" sz="1800" dirty="0" err="1">
                <a:solidFill>
                  <a:schemeClr val="bg1"/>
                </a:solidFill>
                <a:latin typeface="Aptos"/>
                <a:ea typeface="Calibri"/>
                <a:cs typeface="Times New Roman"/>
              </a:rPr>
              <a:t>Granikou</a:t>
            </a:r>
            <a:r>
              <a:rPr lang="en-US" sz="1800" dirty="0">
                <a:solidFill>
                  <a:schemeClr val="bg1"/>
                </a:solidFill>
                <a:latin typeface="Aptos"/>
                <a:ea typeface="Calibri"/>
                <a:cs typeface="Times New Roman"/>
              </a:rPr>
              <a:t> str., 151 25 and Deloitte Alexander Competence Center Single Member Societe Anonyme of Business Consultants, a Greek company, registered in Greece with registered number 144724504000 and its registered office at Thessaloniki, Municipality of </a:t>
            </a:r>
            <a:r>
              <a:rPr lang="en-US" sz="1800" dirty="0" err="1">
                <a:solidFill>
                  <a:schemeClr val="bg1"/>
                </a:solidFill>
                <a:latin typeface="Aptos"/>
                <a:ea typeface="Calibri"/>
                <a:cs typeface="Times New Roman"/>
              </a:rPr>
              <a:t>Pylaia</a:t>
            </a:r>
            <a:r>
              <a:rPr lang="en-US" sz="1800" dirty="0">
                <a:solidFill>
                  <a:schemeClr val="bg1"/>
                </a:solidFill>
                <a:latin typeface="Aptos"/>
                <a:ea typeface="Calibri"/>
                <a:cs typeface="Times New Roman"/>
              </a:rPr>
              <a:t> - </a:t>
            </a:r>
            <a:r>
              <a:rPr lang="en-US" sz="1800" dirty="0" err="1">
                <a:solidFill>
                  <a:schemeClr val="bg1"/>
                </a:solidFill>
                <a:latin typeface="Aptos"/>
                <a:ea typeface="Calibri"/>
                <a:cs typeface="Times New Roman"/>
              </a:rPr>
              <a:t>Chortiatis</a:t>
            </a:r>
            <a:r>
              <a:rPr lang="en-US" sz="1800" dirty="0">
                <a:solidFill>
                  <a:schemeClr val="bg1"/>
                </a:solidFill>
                <a:latin typeface="Aptos"/>
                <a:ea typeface="Calibri"/>
                <a:cs typeface="Times New Roman"/>
              </a:rPr>
              <a:t> of Thessaloniki, </a:t>
            </a:r>
            <a:r>
              <a:rPr lang="en-US" sz="1800" dirty="0" err="1">
                <a:solidFill>
                  <a:schemeClr val="bg1"/>
                </a:solidFill>
                <a:latin typeface="Aptos"/>
                <a:ea typeface="Calibri"/>
                <a:cs typeface="Times New Roman"/>
              </a:rPr>
              <a:t>Vepe</a:t>
            </a:r>
            <a:r>
              <a:rPr lang="en-US" sz="1800" dirty="0">
                <a:solidFill>
                  <a:schemeClr val="bg1"/>
                </a:solidFill>
                <a:latin typeface="Aptos"/>
                <a:ea typeface="Calibri"/>
                <a:cs typeface="Times New Roman"/>
              </a:rPr>
              <a:t> Technopolis Thessaloniki (5th and 3rd street), are all companies of the Deloitte Central Mediterranean </a:t>
            </a:r>
            <a:r>
              <a:rPr lang="en-US" sz="1800" dirty="0" err="1">
                <a:solidFill>
                  <a:schemeClr val="bg1"/>
                </a:solidFill>
                <a:latin typeface="Aptos"/>
                <a:ea typeface="Calibri"/>
                <a:cs typeface="Times New Roman"/>
              </a:rPr>
              <a:t>S.r.l</a:t>
            </a:r>
            <a:r>
              <a:rPr lang="en-US" sz="1800" dirty="0">
                <a:solidFill>
                  <a:schemeClr val="bg1"/>
                </a:solidFill>
                <a:latin typeface="Aptos"/>
                <a:ea typeface="Calibri"/>
                <a:cs typeface="Times New Roman"/>
              </a:rPr>
              <a:t>. (“DCM”) geography. DCM, a company limited by guarantee registered in Italy with registered number 09599600963 and its registered office at Via Santa Sofia no. 28, 20122, Milan, Italy is one of the Deloitte NSE LLP geographies. Deloitte NSE LLP is a UK limited liability partnership and member firm of Deloitte Touche Tohmatsu Limited, a UK private company limited by guarantee.</a:t>
            </a:r>
          </a:p>
          <a:p>
            <a:pPr algn="just">
              <a:spcBef>
                <a:spcPts val="0"/>
              </a:spcBef>
            </a:pPr>
            <a:endParaRPr lang="en-US" sz="1800" dirty="0">
              <a:solidFill>
                <a:schemeClr val="bg1"/>
              </a:solidFill>
              <a:ea typeface="Calibri" panose="020F0502020204030204" pitchFamily="34" charset="0"/>
              <a:cs typeface="Times New Roman" panose="02020603050405020304" pitchFamily="18" charset="0"/>
            </a:endParaRPr>
          </a:p>
          <a:p>
            <a:pPr marL="0" indent="0" algn="just">
              <a:spcBef>
                <a:spcPts val="0"/>
              </a:spcBef>
              <a:buNone/>
            </a:pPr>
            <a:r>
              <a:rPr lang="en-US" sz="1800" dirty="0">
                <a:solidFill>
                  <a:schemeClr val="bg1"/>
                </a:solidFill>
                <a:latin typeface="Aptos"/>
                <a:ea typeface="Calibri"/>
                <a:cs typeface="Times New Roman"/>
              </a:rPr>
              <a:t>Deloitte refers to one or more of Deloitte Touche Tohmatsu Limited (“DTTL”), its global network of member firms and their related entities (collectively, the “Deloitte organization”). DTTL (also referred to as “Deloitte Global”) and each of its member firms and related entities are legally separate and independent entities, which cannot obligate or bind each other in respect of third parties. DTTL and each DTTL member firm and related entity is liable only for its own acts and omissions, and not those of any of each other. DTTL does not provide services to clients. Please see www.deloitte.com/ about to learn more.</a:t>
            </a:r>
          </a:p>
          <a:p>
            <a:pPr algn="just">
              <a:spcBef>
                <a:spcPts val="0"/>
              </a:spcBef>
            </a:pPr>
            <a:endParaRPr lang="en-US" sz="1800" dirty="0">
              <a:solidFill>
                <a:schemeClr val="bg1"/>
              </a:solidFill>
              <a:ea typeface="Calibri" panose="020F0502020204030204" pitchFamily="34" charset="0"/>
              <a:cs typeface="Times New Roman" panose="02020603050405020304" pitchFamily="18" charset="0"/>
            </a:endParaRPr>
          </a:p>
          <a:p>
            <a:pPr marL="0" indent="0" algn="just">
              <a:spcBef>
                <a:spcPts val="0"/>
              </a:spcBef>
              <a:buNone/>
            </a:pPr>
            <a:r>
              <a:rPr lang="en-US" sz="1800" dirty="0">
                <a:solidFill>
                  <a:schemeClr val="bg1"/>
                </a:solidFill>
                <a:ea typeface="Calibri" panose="020F0502020204030204" pitchFamily="34" charset="0"/>
                <a:cs typeface="Times New Roman" panose="02020603050405020304" pitchFamily="18" charset="0"/>
              </a:rPr>
              <a:t>DTTL, Deloitte NSE LLP and Deloitte Central Mediterranean </a:t>
            </a:r>
            <a:r>
              <a:rPr lang="en-US" sz="1800" dirty="0" err="1">
                <a:solidFill>
                  <a:schemeClr val="bg1"/>
                </a:solidFill>
                <a:ea typeface="Calibri" panose="020F0502020204030204" pitchFamily="34" charset="0"/>
                <a:cs typeface="Times New Roman" panose="02020603050405020304" pitchFamily="18" charset="0"/>
              </a:rPr>
              <a:t>S.r.l</a:t>
            </a:r>
            <a:r>
              <a:rPr lang="en-US" sz="1800" dirty="0">
                <a:solidFill>
                  <a:schemeClr val="bg1"/>
                </a:solidFill>
                <a:ea typeface="Calibri" panose="020F0502020204030204" pitchFamily="34" charset="0"/>
                <a:cs typeface="Times New Roman" panose="02020603050405020304" pitchFamily="18" charset="0"/>
              </a:rPr>
              <a:t>. do not provide services to clients. Please see www.deloitte.com/about to learn more about our global network of member firms.</a:t>
            </a:r>
          </a:p>
          <a:p>
            <a:pPr algn="just">
              <a:spcBef>
                <a:spcPts val="0"/>
              </a:spcBef>
            </a:pPr>
            <a:endParaRPr lang="en-US" sz="1800" dirty="0">
              <a:solidFill>
                <a:schemeClr val="bg1"/>
              </a:solidFill>
              <a:ea typeface="Calibri" panose="020F0502020204030204" pitchFamily="34" charset="0"/>
              <a:cs typeface="Times New Roman" panose="02020603050405020304" pitchFamily="18" charset="0"/>
            </a:endParaRPr>
          </a:p>
          <a:p>
            <a:pPr marL="0" indent="0" algn="just">
              <a:spcBef>
                <a:spcPts val="0"/>
              </a:spcBef>
              <a:buNone/>
            </a:pPr>
            <a:r>
              <a:rPr lang="en-US" sz="1800" dirty="0">
                <a:solidFill>
                  <a:schemeClr val="bg1"/>
                </a:solidFill>
                <a:ea typeface="Calibri" panose="020F0502020204030204" pitchFamily="34" charset="0"/>
                <a:cs typeface="Times New Roman" panose="02020603050405020304" pitchFamily="18" charset="0"/>
              </a:rPr>
              <a:t>Deloitte is a leading global provider of audit and assurance, consulting, tax and related services. Our global network of member firms and related entities in more than 150 countries and territories serves four out of five Fortune Global 500® companies. Learn how Deloitte’s approximately 460,300 people make an impact that matters at www.deloitte.com.</a:t>
            </a:r>
          </a:p>
          <a:p>
            <a:pPr algn="just">
              <a:spcBef>
                <a:spcPts val="0"/>
              </a:spcBef>
            </a:pPr>
            <a:endParaRPr lang="en-US" sz="1800" dirty="0">
              <a:solidFill>
                <a:schemeClr val="bg1"/>
              </a:solidFill>
              <a:ea typeface="Calibri" panose="020F0502020204030204" pitchFamily="34" charset="0"/>
              <a:cs typeface="Times New Roman" panose="02020603050405020304" pitchFamily="18" charset="0"/>
            </a:endParaRPr>
          </a:p>
          <a:p>
            <a:pPr marL="0" indent="0" algn="just">
              <a:spcBef>
                <a:spcPts val="0"/>
              </a:spcBef>
              <a:buNone/>
            </a:pPr>
            <a:r>
              <a:rPr lang="en-US" sz="1800" dirty="0">
                <a:solidFill>
                  <a:schemeClr val="bg1"/>
                </a:solidFill>
                <a:ea typeface="Calibri" panose="020F0502020204030204" pitchFamily="34" charset="0"/>
                <a:cs typeface="Times New Roman" panose="02020603050405020304" pitchFamily="18" charset="0"/>
              </a:rPr>
              <a:t>This document and its contents are confidential and prepared solely for your use, and may not be reproduced, redistributed or passed on to any other person in whole or in part, unless otherwise expressly agreed with you. No other party is entitled to rely on this document for any purpose whatsoever and we accept no liability to any other party, who is provided with or obtains access or relies to this document.</a:t>
            </a:r>
          </a:p>
          <a:p>
            <a:pPr algn="just">
              <a:spcBef>
                <a:spcPts val="0"/>
              </a:spcBef>
            </a:pPr>
            <a:endParaRPr lang="en-US" sz="1800" dirty="0">
              <a:solidFill>
                <a:schemeClr val="bg1"/>
              </a:solidFill>
              <a:ea typeface="Calibri" panose="020F0502020204030204" pitchFamily="34" charset="0"/>
              <a:cs typeface="Times New Roman" panose="02020603050405020304" pitchFamily="18" charset="0"/>
            </a:endParaRPr>
          </a:p>
          <a:p>
            <a:pPr algn="just">
              <a:spcBef>
                <a:spcPts val="0"/>
              </a:spcBef>
            </a:pPr>
            <a:endParaRPr lang="en-US" sz="1800" dirty="0">
              <a:solidFill>
                <a:schemeClr val="bg1"/>
              </a:solidFill>
              <a:ea typeface="Calibri" panose="020F0502020204030204" pitchFamily="34" charset="0"/>
              <a:cs typeface="Times New Roman" panose="02020603050405020304" pitchFamily="18" charset="0"/>
            </a:endParaRPr>
          </a:p>
          <a:p>
            <a:pPr marL="0" indent="0" algn="just">
              <a:spcBef>
                <a:spcPts val="0"/>
              </a:spcBef>
              <a:buNone/>
            </a:pPr>
            <a:r>
              <a:rPr lang="en-US" sz="1800" dirty="0">
                <a:solidFill>
                  <a:schemeClr val="bg1"/>
                </a:solidFill>
                <a:latin typeface="Aptos"/>
                <a:ea typeface="Calibri"/>
                <a:cs typeface="Times New Roman"/>
              </a:rPr>
              <a:t>© 2026 For more information contact Deloitte Central Mediterranean. </a:t>
            </a:r>
          </a:p>
        </p:txBody>
      </p:sp>
      <p:pic>
        <p:nvPicPr>
          <p:cNvPr id="6" name="Picture 5">
            <a:extLst>
              <a:ext uri="{FF2B5EF4-FFF2-40B4-BE49-F238E27FC236}">
                <a16:creationId xmlns:a16="http://schemas.microsoft.com/office/drawing/2014/main" id="{EF95EEC3-501A-A499-0895-D74E9DF9D37B}"/>
              </a:ext>
            </a:extLst>
          </p:cNvPr>
          <p:cNvPicPr>
            <a:picLocks noChangeAspect="1"/>
          </p:cNvPicPr>
          <p:nvPr/>
        </p:nvPicPr>
        <p:blipFill>
          <a:blip r:embed="rId3"/>
          <a:srcRect/>
          <a:stretch/>
        </p:blipFill>
        <p:spPr>
          <a:xfrm>
            <a:off x="0" y="157446"/>
            <a:ext cx="4770584" cy="2245141"/>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 "/>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63995" y="3060700"/>
            <a:ext cx="5532739" cy="5818367"/>
          </a:xfrm>
          <a:prstGeom prst="rect">
            <a:avLst/>
          </a:prstGeom>
        </p:spPr>
      </p:pic>
      <p:pic>
        <p:nvPicPr>
          <p:cNvPr id="4" name="Image 2" descr=" "/>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632154" y="4152900"/>
            <a:ext cx="7697162" cy="8085317"/>
          </a:xfrm>
          <a:prstGeom prst="rect">
            <a:avLst/>
          </a:prstGeom>
        </p:spPr>
      </p:pic>
      <p:sp>
        <p:nvSpPr>
          <p:cNvPr id="8" name="Text 2"/>
          <p:cNvSpPr/>
          <p:nvPr/>
        </p:nvSpPr>
        <p:spPr>
          <a:xfrm>
            <a:off x="1136792" y="901700"/>
            <a:ext cx="15313881" cy="1075267"/>
          </a:xfrm>
          <a:prstGeom prst="rect">
            <a:avLst/>
          </a:prstGeom>
          <a:noFill/>
          <a:ln/>
        </p:spPr>
        <p:txBody>
          <a:bodyPr wrap="square" lIns="0" tIns="0" rIns="0" bIns="0" rtlCol="0" anchor="t"/>
          <a:lstStyle/>
          <a:p>
            <a:pPr marL="0" indent="0" algn="l">
              <a:buNone/>
            </a:pPr>
            <a:r>
              <a:rPr lang="en-US" sz="5000" dirty="0">
                <a:solidFill>
                  <a:srgbClr val="FFFFFF">
                    <a:alpha val="100000"/>
                  </a:srgbClr>
                </a:solidFill>
                <a:latin typeface="Aptos" panose="020B0004020202020204" pitchFamily="34" charset="0"/>
                <a:ea typeface="Open Sans Regular" pitchFamily="34" charset="-122"/>
                <a:cs typeface="Open Sans Regular" pitchFamily="34" charset="-120"/>
              </a:rPr>
              <a:t>Introduction | </a:t>
            </a:r>
            <a:r>
              <a:rPr lang="en-US" sz="5000" dirty="0">
                <a:solidFill>
                  <a:srgbClr val="87BD27">
                    <a:alpha val="100000"/>
                  </a:srgbClr>
                </a:solidFill>
                <a:latin typeface="Aptos" panose="020B0004020202020204" pitchFamily="34" charset="0"/>
                <a:ea typeface="Open Sans Regular" pitchFamily="34" charset="-122"/>
                <a:cs typeface="Open Sans Regular" pitchFamily="34" charset="-120"/>
              </a:rPr>
              <a:t>Rules of Engagement​</a:t>
            </a:r>
            <a:endParaRPr lang="en-US" sz="5000" dirty="0">
              <a:latin typeface="Aptos" panose="020B0004020202020204" pitchFamily="34" charset="0"/>
            </a:endParaRPr>
          </a:p>
        </p:txBody>
      </p:sp>
      <p:pic>
        <p:nvPicPr>
          <p:cNvPr id="11" name="Image 6" descr=" "/>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6099262" y="8699500"/>
            <a:ext cx="25403" cy="2705100"/>
          </a:xfrm>
          <a:prstGeom prst="rect">
            <a:avLst/>
          </a:prstGeom>
        </p:spPr>
      </p:pic>
      <p:sp>
        <p:nvSpPr>
          <p:cNvPr id="12" name="TextBox 11">
            <a:extLst>
              <a:ext uri="{FF2B5EF4-FFF2-40B4-BE49-F238E27FC236}">
                <a16:creationId xmlns:a16="http://schemas.microsoft.com/office/drawing/2014/main" id="{118244B7-ACE2-2A46-EF90-D90545DA7DF0}"/>
              </a:ext>
            </a:extLst>
          </p:cNvPr>
          <p:cNvSpPr txBox="1"/>
          <p:nvPr/>
        </p:nvSpPr>
        <p:spPr>
          <a:xfrm>
            <a:off x="2485522" y="6879958"/>
            <a:ext cx="6436012" cy="2622641"/>
          </a:xfrm>
          <a:prstGeom prst="rect">
            <a:avLst/>
          </a:prstGeom>
          <a:noFill/>
        </p:spPr>
        <p:txBody>
          <a:bodyPr wrap="square" rtlCol="0">
            <a:spAutoFit/>
          </a:bodyPr>
          <a:lstStyle/>
          <a:p>
            <a:pPr>
              <a:lnSpc>
                <a:spcPts val="5000"/>
              </a:lnSpc>
            </a:pPr>
            <a:r>
              <a:rPr lang="en-GB" sz="3800" b="1">
                <a:solidFill>
                  <a:schemeClr val="bg1"/>
                </a:solidFill>
                <a:latin typeface="Aptos" panose="020B0004020202020204" pitchFamily="34" charset="0"/>
                <a:ea typeface="Open Sans" panose="020B0606030504020204" pitchFamily="34" charset="0"/>
                <a:cs typeface="Open Sans" panose="020B0606030504020204" pitchFamily="34" charset="0"/>
              </a:rPr>
              <a:t>L</a:t>
            </a:r>
            <a:r>
              <a:rPr lang="en-GR" sz="3800" b="1">
                <a:solidFill>
                  <a:schemeClr val="bg1"/>
                </a:solidFill>
                <a:latin typeface="Aptos" panose="020B0004020202020204" pitchFamily="34" charset="0"/>
                <a:ea typeface="Open Sans" panose="020B0606030504020204" pitchFamily="34" charset="0"/>
                <a:cs typeface="Open Sans" panose="020B0606030504020204" pitchFamily="34" charset="0"/>
              </a:rPr>
              <a:t>et’s try to make this as</a:t>
            </a:r>
          </a:p>
          <a:p>
            <a:pPr>
              <a:lnSpc>
                <a:spcPts val="5000"/>
              </a:lnSpc>
            </a:pPr>
            <a:r>
              <a:rPr lang="en-GB" sz="3800" b="1" err="1">
                <a:solidFill>
                  <a:schemeClr val="bg1"/>
                </a:solidFill>
                <a:latin typeface="Aptos" panose="020B0004020202020204" pitchFamily="34" charset="0"/>
                <a:ea typeface="Open Sans" panose="020B0606030504020204" pitchFamily="34" charset="0"/>
                <a:cs typeface="Open Sans" panose="020B0606030504020204" pitchFamily="34" charset="0"/>
              </a:rPr>
              <a:t>i</a:t>
            </a:r>
            <a:r>
              <a:rPr lang="en-GR" sz="3800" b="1">
                <a:solidFill>
                  <a:schemeClr val="bg1"/>
                </a:solidFill>
                <a:latin typeface="Aptos" panose="020B0004020202020204" pitchFamily="34" charset="0"/>
                <a:ea typeface="Open Sans" panose="020B0606030504020204" pitchFamily="34" charset="0"/>
                <a:cs typeface="Open Sans" panose="020B0606030504020204" pitchFamily="34" charset="0"/>
              </a:rPr>
              <a:t>nteractive as possible in order </a:t>
            </a:r>
            <a:r>
              <a:rPr lang="en-GB" sz="3800" b="1">
                <a:solidFill>
                  <a:schemeClr val="bg1"/>
                </a:solidFill>
                <a:latin typeface="Aptos" panose="020B0004020202020204" pitchFamily="34" charset="0"/>
                <a:ea typeface="Open Sans" panose="020B0606030504020204" pitchFamily="34" charset="0"/>
                <a:cs typeface="Open Sans" panose="020B0606030504020204" pitchFamily="34" charset="0"/>
              </a:rPr>
              <a:t>t</a:t>
            </a:r>
            <a:r>
              <a:rPr lang="en-GR" sz="3800" b="1">
                <a:solidFill>
                  <a:schemeClr val="bg1"/>
                </a:solidFill>
                <a:latin typeface="Aptos" panose="020B0004020202020204" pitchFamily="34" charset="0"/>
                <a:ea typeface="Open Sans" panose="020B0606030504020204" pitchFamily="34" charset="0"/>
                <a:cs typeface="Open Sans" panose="020B0606030504020204" pitchFamily="34" charset="0"/>
              </a:rPr>
              <a:t>o cover </a:t>
            </a:r>
            <a:r>
              <a:rPr lang="en-GR" sz="3800" b="1">
                <a:solidFill>
                  <a:srgbClr val="87BD27"/>
                </a:solidFill>
                <a:latin typeface="Aptos" panose="020B0004020202020204" pitchFamily="34" charset="0"/>
                <a:ea typeface="Open Sans" panose="020B0606030504020204" pitchFamily="34" charset="0"/>
                <a:cs typeface="Open Sans" panose="020B0606030504020204" pitchFamily="34" charset="0"/>
              </a:rPr>
              <a:t>what you consider relevant.</a:t>
            </a:r>
          </a:p>
        </p:txBody>
      </p:sp>
      <p:sp>
        <p:nvSpPr>
          <p:cNvPr id="15" name="TextBox 14">
            <a:extLst>
              <a:ext uri="{FF2B5EF4-FFF2-40B4-BE49-F238E27FC236}">
                <a16:creationId xmlns:a16="http://schemas.microsoft.com/office/drawing/2014/main" id="{53F42170-5530-4CE3-D3B2-12734C5B3128}"/>
              </a:ext>
            </a:extLst>
          </p:cNvPr>
          <p:cNvSpPr txBox="1"/>
          <p:nvPr/>
        </p:nvSpPr>
        <p:spPr>
          <a:xfrm>
            <a:off x="9580169" y="4739949"/>
            <a:ext cx="3265959" cy="2506520"/>
          </a:xfrm>
          <a:prstGeom prst="rect">
            <a:avLst/>
          </a:prstGeom>
          <a:noFill/>
        </p:spPr>
        <p:txBody>
          <a:bodyPr wrap="none" rtlCol="0">
            <a:spAutoFit/>
          </a:bodyPr>
          <a:lstStyle/>
          <a:p>
            <a:pPr>
              <a:lnSpc>
                <a:spcPts val="3800"/>
              </a:lnSpc>
            </a:pPr>
            <a:r>
              <a:rPr lang="en-GR" sz="2800" b="1">
                <a:solidFill>
                  <a:schemeClr val="bg1"/>
                </a:solidFill>
                <a:latin typeface="Aptos" panose="020B0004020202020204" pitchFamily="34" charset="0"/>
                <a:ea typeface="Open Sans" panose="020B0606030504020204" pitchFamily="34" charset="0"/>
                <a:cs typeface="Open Sans" panose="020B0606030504020204" pitchFamily="34" charset="0"/>
              </a:rPr>
              <a:t>Please feel free to</a:t>
            </a:r>
          </a:p>
          <a:p>
            <a:pPr>
              <a:lnSpc>
                <a:spcPts val="3800"/>
              </a:lnSpc>
            </a:pPr>
            <a:r>
              <a:rPr lang="en-GR" sz="2800" b="1">
                <a:solidFill>
                  <a:schemeClr val="bg1"/>
                </a:solidFill>
                <a:latin typeface="Aptos" panose="020B0004020202020204" pitchFamily="34" charset="0"/>
                <a:ea typeface="Open Sans" panose="020B0606030504020204" pitchFamily="34" charset="0"/>
                <a:cs typeface="Open Sans" panose="020B0606030504020204" pitchFamily="34" charset="0"/>
              </a:rPr>
              <a:t>ask </a:t>
            </a:r>
            <a:r>
              <a:rPr lang="en-GR" sz="2800" b="1">
                <a:solidFill>
                  <a:srgbClr val="87BD27"/>
                </a:solidFill>
                <a:latin typeface="Aptos" panose="020B0004020202020204" pitchFamily="34" charset="0"/>
                <a:ea typeface="Open Sans" panose="020B0606030504020204" pitchFamily="34" charset="0"/>
                <a:cs typeface="Open Sans" panose="020B0606030504020204" pitchFamily="34" charset="0"/>
              </a:rPr>
              <a:t>questions</a:t>
            </a:r>
            <a:r>
              <a:rPr lang="en-GR" sz="2800" b="1">
                <a:solidFill>
                  <a:schemeClr val="bg1"/>
                </a:solidFill>
                <a:latin typeface="Aptos" panose="020B0004020202020204" pitchFamily="34" charset="0"/>
                <a:ea typeface="Open Sans" panose="020B0606030504020204" pitchFamily="34" charset="0"/>
                <a:cs typeface="Open Sans" panose="020B0606030504020204" pitchFamily="34" charset="0"/>
              </a:rPr>
              <a:t> and</a:t>
            </a:r>
          </a:p>
          <a:p>
            <a:pPr>
              <a:lnSpc>
                <a:spcPts val="3800"/>
              </a:lnSpc>
            </a:pPr>
            <a:r>
              <a:rPr lang="en-GB" sz="2800" b="1">
                <a:solidFill>
                  <a:srgbClr val="87BD27"/>
                </a:solidFill>
                <a:latin typeface="Aptos" panose="020B0004020202020204" pitchFamily="34" charset="0"/>
                <a:ea typeface="Open Sans" panose="020B0606030504020204" pitchFamily="34" charset="0"/>
                <a:cs typeface="Open Sans" panose="020B0606030504020204" pitchFamily="34" charset="0"/>
              </a:rPr>
              <a:t>c</a:t>
            </a:r>
            <a:r>
              <a:rPr lang="en-GR" sz="2800" b="1">
                <a:solidFill>
                  <a:srgbClr val="87BD27"/>
                </a:solidFill>
                <a:latin typeface="Aptos" panose="020B0004020202020204" pitchFamily="34" charset="0"/>
                <a:ea typeface="Open Sans" panose="020B0606030504020204" pitchFamily="34" charset="0"/>
                <a:cs typeface="Open Sans" panose="020B0606030504020204" pitchFamily="34" charset="0"/>
              </a:rPr>
              <a:t>hallenge our</a:t>
            </a:r>
          </a:p>
          <a:p>
            <a:pPr>
              <a:lnSpc>
                <a:spcPts val="3800"/>
              </a:lnSpc>
            </a:pPr>
            <a:r>
              <a:rPr lang="en-GB" sz="2800" b="1">
                <a:solidFill>
                  <a:srgbClr val="87BD27"/>
                </a:solidFill>
                <a:latin typeface="Aptos" panose="020B0004020202020204" pitchFamily="34" charset="0"/>
                <a:ea typeface="Open Sans" panose="020B0606030504020204" pitchFamily="34" charset="0"/>
                <a:cs typeface="Open Sans" panose="020B0606030504020204" pitchFamily="34" charset="0"/>
              </a:rPr>
              <a:t>p</a:t>
            </a:r>
            <a:r>
              <a:rPr lang="en-GR" sz="2800" b="1">
                <a:solidFill>
                  <a:srgbClr val="87BD27"/>
                </a:solidFill>
                <a:latin typeface="Aptos" panose="020B0004020202020204" pitchFamily="34" charset="0"/>
                <a:ea typeface="Open Sans" panose="020B0606030504020204" pitchFamily="34" charset="0"/>
                <a:cs typeface="Open Sans" panose="020B0606030504020204" pitchFamily="34" charset="0"/>
              </a:rPr>
              <a:t>oints </a:t>
            </a:r>
            <a:r>
              <a:rPr lang="en-GR" sz="2800" b="1">
                <a:solidFill>
                  <a:schemeClr val="bg1"/>
                </a:solidFill>
                <a:latin typeface="Aptos" panose="020B0004020202020204" pitchFamily="34" charset="0"/>
                <a:ea typeface="Open Sans" panose="020B0606030504020204" pitchFamily="34" charset="0"/>
                <a:cs typeface="Open Sans" panose="020B0606030504020204" pitchFamily="34" charset="0"/>
              </a:rPr>
              <a:t>to maximize</a:t>
            </a:r>
          </a:p>
          <a:p>
            <a:pPr>
              <a:lnSpc>
                <a:spcPts val="3800"/>
              </a:lnSpc>
            </a:pPr>
            <a:r>
              <a:rPr lang="en-GB" sz="2800" b="1">
                <a:solidFill>
                  <a:schemeClr val="bg1"/>
                </a:solidFill>
                <a:latin typeface="Aptos" panose="020B0004020202020204" pitchFamily="34" charset="0"/>
                <a:ea typeface="Open Sans" panose="020B0606030504020204" pitchFamily="34" charset="0"/>
                <a:cs typeface="Open Sans" panose="020B0606030504020204" pitchFamily="34" charset="0"/>
              </a:rPr>
              <a:t>v</a:t>
            </a:r>
            <a:r>
              <a:rPr lang="en-GR" sz="2800" b="1">
                <a:solidFill>
                  <a:schemeClr val="bg1"/>
                </a:solidFill>
                <a:latin typeface="Aptos" panose="020B0004020202020204" pitchFamily="34" charset="0"/>
                <a:ea typeface="Open Sans" panose="020B0606030504020204" pitchFamily="34" charset="0"/>
                <a:cs typeface="Open Sans" panose="020B0606030504020204" pitchFamily="34" charset="0"/>
              </a:rPr>
              <a:t>alue.</a:t>
            </a:r>
          </a:p>
        </p:txBody>
      </p:sp>
      <p:sp>
        <p:nvSpPr>
          <p:cNvPr id="16" name="TextBox 15">
            <a:extLst>
              <a:ext uri="{FF2B5EF4-FFF2-40B4-BE49-F238E27FC236}">
                <a16:creationId xmlns:a16="http://schemas.microsoft.com/office/drawing/2014/main" id="{97A3B763-FF6C-58BA-0901-08BEB1BEA707}"/>
              </a:ext>
            </a:extLst>
          </p:cNvPr>
          <p:cNvSpPr txBox="1"/>
          <p:nvPr/>
        </p:nvSpPr>
        <p:spPr>
          <a:xfrm>
            <a:off x="16543786" y="8520432"/>
            <a:ext cx="5364417" cy="2993833"/>
          </a:xfrm>
          <a:prstGeom prst="rect">
            <a:avLst/>
          </a:prstGeom>
          <a:noFill/>
        </p:spPr>
        <p:txBody>
          <a:bodyPr wrap="none" rtlCol="0">
            <a:spAutoFit/>
          </a:bodyPr>
          <a:lstStyle/>
          <a:p>
            <a:pPr>
              <a:lnSpc>
                <a:spcPts val="3800"/>
              </a:lnSpc>
            </a:pPr>
            <a:r>
              <a:rPr lang="en-US" sz="2800">
                <a:solidFill>
                  <a:schemeClr val="bg1"/>
                </a:solidFill>
                <a:latin typeface="Aptos" panose="020B0004020202020204" pitchFamily="34" charset="0"/>
                <a:ea typeface="Open Sans" panose="020B0606030504020204" pitchFamily="34" charset="0"/>
                <a:cs typeface="Open Sans" panose="020B0606030504020204" pitchFamily="34" charset="0"/>
              </a:rPr>
              <a:t>We aspire this to be the beginning</a:t>
            </a:r>
          </a:p>
          <a:p>
            <a:pPr>
              <a:lnSpc>
                <a:spcPts val="3800"/>
              </a:lnSpc>
            </a:pPr>
            <a:r>
              <a:rPr lang="en-US" sz="2800">
                <a:solidFill>
                  <a:schemeClr val="bg1"/>
                </a:solidFill>
                <a:latin typeface="Aptos" panose="020B0004020202020204" pitchFamily="34" charset="0"/>
                <a:ea typeface="Open Sans" panose="020B0606030504020204" pitchFamily="34" charset="0"/>
                <a:cs typeface="Open Sans" panose="020B0606030504020204" pitchFamily="34" charset="0"/>
              </a:rPr>
              <a:t>of an ongoing communication/</a:t>
            </a:r>
          </a:p>
          <a:p>
            <a:pPr>
              <a:lnSpc>
                <a:spcPts val="3800"/>
              </a:lnSpc>
            </a:pPr>
            <a:r>
              <a:rPr lang="en-US" sz="2800">
                <a:solidFill>
                  <a:schemeClr val="bg1"/>
                </a:solidFill>
                <a:latin typeface="Aptos" panose="020B0004020202020204" pitchFamily="34" charset="0"/>
                <a:ea typeface="Open Sans" panose="020B0606030504020204" pitchFamily="34" charset="0"/>
                <a:cs typeface="Open Sans" panose="020B0606030504020204" pitchFamily="34" charset="0"/>
              </a:rPr>
              <a:t>relationship so please feel free to</a:t>
            </a:r>
          </a:p>
          <a:p>
            <a:pPr>
              <a:lnSpc>
                <a:spcPts val="3800"/>
              </a:lnSpc>
            </a:pPr>
            <a:r>
              <a:rPr lang="en-US" sz="2800">
                <a:solidFill>
                  <a:schemeClr val="bg1"/>
                </a:solidFill>
                <a:latin typeface="Aptos" panose="020B0004020202020204" pitchFamily="34" charset="0"/>
                <a:ea typeface="Open Sans" panose="020B0606030504020204" pitchFamily="34" charset="0"/>
                <a:cs typeface="Open Sans" panose="020B0606030504020204" pitchFamily="34" charset="0"/>
              </a:rPr>
              <a:t>contact us directly for any</a:t>
            </a:r>
          </a:p>
          <a:p>
            <a:pPr>
              <a:lnSpc>
                <a:spcPts val="3800"/>
              </a:lnSpc>
            </a:pPr>
            <a:r>
              <a:rPr lang="en-US" sz="2800">
                <a:solidFill>
                  <a:schemeClr val="bg1"/>
                </a:solidFill>
                <a:latin typeface="Aptos" panose="020B0004020202020204" pitchFamily="34" charset="0"/>
                <a:ea typeface="Open Sans" panose="020B0606030504020204" pitchFamily="34" charset="0"/>
                <a:cs typeface="Open Sans" panose="020B0606030504020204" pitchFamily="34" charset="0"/>
              </a:rPr>
              <a:t>questions, clarifications,</a:t>
            </a:r>
          </a:p>
          <a:p>
            <a:pPr>
              <a:lnSpc>
                <a:spcPts val="3800"/>
              </a:lnSpc>
            </a:pPr>
            <a:r>
              <a:rPr lang="en-US" sz="2800">
                <a:solidFill>
                  <a:schemeClr val="bg1"/>
                </a:solidFill>
                <a:latin typeface="Aptos" panose="020B0004020202020204" pitchFamily="34" charset="0"/>
                <a:ea typeface="Open Sans" panose="020B0606030504020204" pitchFamily="34" charset="0"/>
                <a:cs typeface="Open Sans" panose="020B0606030504020204" pitchFamily="34" charset="0"/>
              </a:rPr>
              <a:t>considerations, etc.</a:t>
            </a:r>
            <a:endParaRPr lang="en-GR" sz="2800">
              <a:solidFill>
                <a:schemeClr val="bg1"/>
              </a:solidFill>
              <a:latin typeface="Aptos" panose="020B0004020202020204" pitchFamily="34" charset="0"/>
              <a:ea typeface="Open Sans" panose="020B0606030504020204" pitchFamily="34" charset="0"/>
              <a:cs typeface="Open Sans" panose="020B0606030504020204" pitchFamily="34" charset="0"/>
            </a:endParaRPr>
          </a:p>
        </p:txBody>
      </p:sp>
      <p:sp>
        <p:nvSpPr>
          <p:cNvPr id="3" name="Text 0">
            <a:extLst>
              <a:ext uri="{FF2B5EF4-FFF2-40B4-BE49-F238E27FC236}">
                <a16:creationId xmlns:a16="http://schemas.microsoft.com/office/drawing/2014/main" id="{C880B83B-F1DD-0D7B-1B54-892C61616095}"/>
              </a:ext>
            </a:extLst>
          </p:cNvPr>
          <p:cNvSpPr/>
          <p:nvPr/>
        </p:nvSpPr>
        <p:spPr>
          <a:xfrm>
            <a:off x="17729180" y="12972145"/>
            <a:ext cx="6229631" cy="474133"/>
          </a:xfrm>
          <a:prstGeom prst="rect">
            <a:avLst/>
          </a:prstGeom>
          <a:noFill/>
          <a:ln/>
        </p:spPr>
        <p:txBody>
          <a:bodyPr wrap="square" lIns="0" tIns="0" rIns="0" bIns="0" rtlCol="0" anchor="ctr"/>
          <a:lstStyle/>
          <a:p>
            <a:pPr algn="just"/>
            <a:r>
              <a:rPr lang="en-US" sz="1400" dirty="0">
                <a:solidFill>
                  <a:schemeClr val="bg1"/>
                </a:solidFill>
                <a:latin typeface="Aptos" panose="020B0004020202020204" pitchFamily="34" charset="0"/>
                <a:ea typeface="Calibri"/>
                <a:cs typeface="Times New Roman"/>
              </a:rPr>
              <a:t>© 2026 For more information contact Deloitte Central Mediterranean    </a:t>
            </a:r>
            <a:r>
              <a:rPr lang="en-US" sz="2800" dirty="0">
                <a:solidFill>
                  <a:srgbClr val="86BC25"/>
                </a:solidFill>
                <a:latin typeface="Aptos" panose="020B0004020202020204" pitchFamily="34" charset="0"/>
                <a:ea typeface="Calibri"/>
                <a:cs typeface="Times New Roman"/>
              </a:rPr>
              <a:t>|</a:t>
            </a:r>
            <a:r>
              <a:rPr lang="en-US" sz="1400" dirty="0">
                <a:solidFill>
                  <a:schemeClr val="bg1"/>
                </a:solidFill>
                <a:latin typeface="Aptos" panose="020B0004020202020204" pitchFamily="34" charset="0"/>
                <a:ea typeface="Calibri"/>
                <a:cs typeface="Times New Roman"/>
              </a:rPr>
              <a:t>   </a:t>
            </a:r>
            <a:r>
              <a:rPr lang="en-US" sz="1400" b="1" dirty="0">
                <a:solidFill>
                  <a:schemeClr val="bg1"/>
                </a:solidFill>
                <a:latin typeface="Aptos" panose="020B0004020202020204" pitchFamily="34" charset="0"/>
                <a:ea typeface="Calibri"/>
                <a:cs typeface="Times New Roman"/>
              </a:rPr>
              <a:t>03</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5" name="Text 2"/>
          <p:cNvSpPr/>
          <p:nvPr/>
        </p:nvSpPr>
        <p:spPr>
          <a:xfrm>
            <a:off x="1136792" y="901700"/>
            <a:ext cx="15313881" cy="1075267"/>
          </a:xfrm>
          <a:prstGeom prst="rect">
            <a:avLst/>
          </a:prstGeom>
          <a:noFill/>
          <a:ln/>
        </p:spPr>
        <p:txBody>
          <a:bodyPr wrap="square" lIns="0" tIns="0" rIns="0" bIns="0" rtlCol="0" anchor="t"/>
          <a:lstStyle/>
          <a:p>
            <a:pPr marL="0" indent="0" algn="l">
              <a:buNone/>
            </a:pPr>
            <a:r>
              <a:rPr lang="en-US" sz="5000" dirty="0">
                <a:solidFill>
                  <a:srgbClr val="FFFFFF">
                    <a:alpha val="100000"/>
                  </a:srgbClr>
                </a:solidFill>
                <a:latin typeface="Aptos" panose="020B0004020202020204" pitchFamily="34" charset="0"/>
                <a:ea typeface="Open Sans Regular" pitchFamily="34" charset="-122"/>
                <a:cs typeface="Open Sans Regular" pitchFamily="34" charset="-120"/>
              </a:rPr>
              <a:t>Why Deloitte | </a:t>
            </a:r>
            <a:r>
              <a:rPr lang="en-US" sz="5000" dirty="0">
                <a:solidFill>
                  <a:srgbClr val="87BD27"/>
                </a:solidFill>
                <a:latin typeface="Aptos" panose="020B0004020202020204" pitchFamily="34" charset="0"/>
                <a:ea typeface="Open Sans Regular" pitchFamily="34" charset="-122"/>
                <a:cs typeface="Open Sans Regular" pitchFamily="34" charset="-120"/>
              </a:rPr>
              <a:t>Who We Are</a:t>
            </a:r>
            <a:r>
              <a:rPr lang="en-US" sz="5000" dirty="0">
                <a:solidFill>
                  <a:schemeClr val="accent6"/>
                </a:solidFill>
                <a:latin typeface="Aptos" panose="020B0004020202020204" pitchFamily="34" charset="0"/>
                <a:ea typeface="Open Sans Regular" pitchFamily="34" charset="-122"/>
                <a:cs typeface="Open Sans Regular" pitchFamily="34" charset="-120"/>
              </a:rPr>
              <a:t>​</a:t>
            </a:r>
            <a:endParaRPr lang="en-US" sz="5000" dirty="0">
              <a:solidFill>
                <a:schemeClr val="accent6"/>
              </a:solidFill>
              <a:latin typeface="Aptos" panose="020B0004020202020204" pitchFamily="34" charset="0"/>
            </a:endParaRPr>
          </a:p>
        </p:txBody>
      </p:sp>
      <p:sp>
        <p:nvSpPr>
          <p:cNvPr id="6" name="Text 3"/>
          <p:cNvSpPr/>
          <p:nvPr/>
        </p:nvSpPr>
        <p:spPr>
          <a:xfrm>
            <a:off x="1143143" y="2171700"/>
            <a:ext cx="22312455" cy="1253067"/>
          </a:xfrm>
          <a:prstGeom prst="rect">
            <a:avLst/>
          </a:prstGeom>
          <a:noFill/>
          <a:ln/>
        </p:spPr>
        <p:txBody>
          <a:bodyPr wrap="square" lIns="0" tIns="0" rIns="0" bIns="0" rtlCol="0" anchor="t"/>
          <a:lstStyle/>
          <a:p>
            <a:pPr marL="0" indent="0" algn="l">
              <a:buNone/>
            </a:pPr>
            <a:r>
              <a:rPr lang="en-US" sz="3200" dirty="0">
                <a:solidFill>
                  <a:srgbClr val="FFFFFF">
                    <a:alpha val="100000"/>
                  </a:srgbClr>
                </a:solidFill>
                <a:latin typeface="Aptos" panose="020B0004020202020204" pitchFamily="34" charset="0"/>
                <a:ea typeface="Open Sans Regular" pitchFamily="34" charset="-122"/>
                <a:cs typeface="Open Sans Regular" pitchFamily="34" charset="-120"/>
              </a:rPr>
              <a:t>Deloitte Greece provides Audit &amp; Assurance, Tax &amp; Legal, Strategy, Risk &amp; Transactions Advisory, and Technology &amp; Transformation services to leading public and private clients in the Greek market and abroad.</a:t>
            </a:r>
          </a:p>
        </p:txBody>
      </p:sp>
      <p:sp>
        <p:nvSpPr>
          <p:cNvPr id="7" name="Text 4"/>
          <p:cNvSpPr/>
          <p:nvPr/>
        </p:nvSpPr>
        <p:spPr>
          <a:xfrm>
            <a:off x="980805" y="9664868"/>
            <a:ext cx="13798158" cy="2877391"/>
          </a:xfrm>
          <a:prstGeom prst="rect">
            <a:avLst/>
          </a:prstGeom>
          <a:noFill/>
          <a:ln/>
        </p:spPr>
        <p:txBody>
          <a:bodyPr wrap="square" lIns="0" tIns="0" rIns="0" bIns="0" rtlCol="0" anchor="t"/>
          <a:lstStyle/>
          <a:p>
            <a:pPr marL="685800" lvl="1" indent="-342900">
              <a:lnSpc>
                <a:spcPts val="4500"/>
              </a:lnSpc>
              <a:buSzPct val="100000"/>
              <a:buChar char="•"/>
            </a:pPr>
            <a:r>
              <a:rPr lang="en-US" sz="2800" dirty="0">
                <a:solidFill>
                  <a:srgbClr val="FFFFFF">
                    <a:alpha val="100000"/>
                  </a:srgbClr>
                </a:solidFill>
                <a:latin typeface="Aptos" panose="020B0004020202020204" pitchFamily="34" charset="0"/>
                <a:ea typeface="Open Sans Regular" pitchFamily="34" charset="-122"/>
                <a:cs typeface="Open Sans Regular" pitchFamily="34" charset="-120"/>
              </a:rPr>
              <a:t>Deloitte today enjoys one of the highest positions in the Greek market with a </a:t>
            </a:r>
            <a:r>
              <a:rPr lang="en-US" sz="2800" dirty="0">
                <a:solidFill>
                  <a:srgbClr val="FFFFFF">
                    <a:alpha val="100000"/>
                  </a:srgbClr>
                </a:solidFill>
                <a:latin typeface="Aptos" panose="020B0004020202020204" pitchFamily="34" charset="0"/>
                <a:ea typeface="Open Sans Bold" pitchFamily="34" charset="-122"/>
                <a:cs typeface="Open Sans Bold" pitchFamily="34" charset="-120"/>
              </a:rPr>
              <a:t>blue-chip portfolio of clients</a:t>
            </a:r>
            <a:r>
              <a:rPr lang="en-US" sz="2800" dirty="0">
                <a:solidFill>
                  <a:srgbClr val="FFFFFF">
                    <a:alpha val="100000"/>
                  </a:srgbClr>
                </a:solidFill>
                <a:latin typeface="Aptos" panose="020B0004020202020204" pitchFamily="34" charset="0"/>
                <a:ea typeface="Open Sans Light" pitchFamily="34" charset="-122"/>
                <a:cs typeface="Open Sans Light" pitchFamily="34" charset="-120"/>
              </a:rPr>
              <a:t>. </a:t>
            </a:r>
            <a:r>
              <a:rPr lang="en-US" sz="2800" dirty="0">
                <a:solidFill>
                  <a:srgbClr val="FFFFFF">
                    <a:alpha val="100000"/>
                  </a:srgbClr>
                </a:solidFill>
                <a:latin typeface="Aptos" panose="020B0004020202020204" pitchFamily="34" charset="0"/>
                <a:ea typeface="Open Sans Regular" pitchFamily="34" charset="-122"/>
                <a:cs typeface="Open Sans Regular" pitchFamily="34" charset="-120"/>
              </a:rPr>
              <a:t>We work with our clients to address their individual organizational challenges and opportunities, drawing on our extensive strategy, people, processes and technology capabilities to deliver targeted and integrated business improvement programs.​</a:t>
            </a:r>
            <a:endParaRPr lang="en-US" sz="2800" dirty="0">
              <a:latin typeface="Aptos" panose="020B0004020202020204" pitchFamily="34" charset="0"/>
            </a:endParaRPr>
          </a:p>
        </p:txBody>
      </p:sp>
      <p:sp>
        <p:nvSpPr>
          <p:cNvPr id="65" name="TextBox 64">
            <a:extLst>
              <a:ext uri="{FF2B5EF4-FFF2-40B4-BE49-F238E27FC236}">
                <a16:creationId xmlns:a16="http://schemas.microsoft.com/office/drawing/2014/main" id="{7A54B332-A4FB-719A-825E-6C973925A881}"/>
              </a:ext>
            </a:extLst>
          </p:cNvPr>
          <p:cNvSpPr txBox="1"/>
          <p:nvPr/>
        </p:nvSpPr>
        <p:spPr>
          <a:xfrm>
            <a:off x="892038" y="4228891"/>
            <a:ext cx="14769111" cy="619465"/>
          </a:xfrm>
          <a:prstGeom prst="rect">
            <a:avLst/>
          </a:prstGeom>
          <a:noFill/>
        </p:spPr>
        <p:txBody>
          <a:bodyPr wrap="square">
            <a:spAutoFit/>
          </a:bodyPr>
          <a:lstStyle/>
          <a:p>
            <a:pPr marL="685800" lvl="1" indent="-342900">
              <a:lnSpc>
                <a:spcPts val="4500"/>
              </a:lnSpc>
              <a:buSzPct val="100000"/>
              <a:buChar char="•"/>
            </a:pPr>
            <a:r>
              <a:rPr lang="en-US" sz="2800" dirty="0">
                <a:solidFill>
                  <a:srgbClr val="FFFFFF">
                    <a:alpha val="100000"/>
                  </a:srgbClr>
                </a:solidFill>
                <a:latin typeface="Aptos" panose="020B0004020202020204" pitchFamily="34" charset="0"/>
                <a:ea typeface="Open Sans Regular" pitchFamily="34" charset="-122"/>
                <a:cs typeface="Open Sans Regular" pitchFamily="34" charset="-120"/>
              </a:rPr>
              <a:t>Deloitte Greece is a member of Deloitte Touché Tohmatsu (DTT) since 1975.​</a:t>
            </a:r>
            <a:endParaRPr lang="en-US" sz="2800" dirty="0">
              <a:latin typeface="Aptos" panose="020B0004020202020204" pitchFamily="34" charset="0"/>
            </a:endParaRPr>
          </a:p>
        </p:txBody>
      </p:sp>
      <p:sp>
        <p:nvSpPr>
          <p:cNvPr id="67" name="TextBox 66">
            <a:extLst>
              <a:ext uri="{FF2B5EF4-FFF2-40B4-BE49-F238E27FC236}">
                <a16:creationId xmlns:a16="http://schemas.microsoft.com/office/drawing/2014/main" id="{3A18373F-E6FC-0D9E-7137-364111A95D12}"/>
              </a:ext>
            </a:extLst>
          </p:cNvPr>
          <p:cNvSpPr txBox="1"/>
          <p:nvPr/>
        </p:nvSpPr>
        <p:spPr>
          <a:xfrm>
            <a:off x="893178" y="5009441"/>
            <a:ext cx="12192000" cy="2927789"/>
          </a:xfrm>
          <a:prstGeom prst="rect">
            <a:avLst/>
          </a:prstGeom>
          <a:noFill/>
        </p:spPr>
        <p:txBody>
          <a:bodyPr wrap="square">
            <a:spAutoFit/>
          </a:bodyPr>
          <a:lstStyle/>
          <a:p>
            <a:pPr marL="685800" lvl="1" indent="-342900">
              <a:lnSpc>
                <a:spcPts val="4500"/>
              </a:lnSpc>
              <a:buSzPct val="100000"/>
              <a:buChar char="•"/>
            </a:pPr>
            <a:r>
              <a:rPr lang="en-US" sz="2800" dirty="0">
                <a:solidFill>
                  <a:srgbClr val="FFFFFF">
                    <a:alpha val="100000"/>
                  </a:srgbClr>
                </a:solidFill>
                <a:latin typeface="Aptos" panose="020B0004020202020204" pitchFamily="34" charset="0"/>
                <a:ea typeface="Open Sans Regular" pitchFamily="34" charset="-122"/>
                <a:cs typeface="Open Sans Regular" pitchFamily="34" charset="-120"/>
              </a:rPr>
              <a:t>Having followed a </a:t>
            </a:r>
            <a:r>
              <a:rPr lang="en-US" sz="2800" dirty="0">
                <a:solidFill>
                  <a:srgbClr val="FFFFFF">
                    <a:alpha val="100000"/>
                  </a:srgbClr>
                </a:solidFill>
                <a:latin typeface="Aptos" panose="020B0004020202020204" pitchFamily="34" charset="0"/>
                <a:ea typeface="Open Sans Bold" pitchFamily="34" charset="-122"/>
                <a:cs typeface="Open Sans Bold" pitchFamily="34" charset="-120"/>
              </a:rPr>
              <a:t>50-year period</a:t>
            </a:r>
            <a:r>
              <a:rPr lang="en-US" sz="2800" dirty="0">
                <a:solidFill>
                  <a:srgbClr val="FFFFFF">
                    <a:alpha val="100000"/>
                  </a:srgbClr>
                </a:solidFill>
                <a:latin typeface="Aptos" panose="020B0004020202020204" pitchFamily="34" charset="0"/>
                <a:ea typeface="Open Sans Regular" pitchFamily="34" charset="-122"/>
                <a:cs typeface="Open Sans Regular" pitchFamily="34" charset="-120"/>
              </a:rPr>
              <a:t> of successful and dynamic activity in the Greek market, Deloitte Greece has experienced the largest growth among all international advisory firms by offering services to large public, private, commercial, and industrial companies in every major sector of the Greek economy.​</a:t>
            </a:r>
            <a:endParaRPr lang="en-US" sz="2800" dirty="0">
              <a:latin typeface="Aptos" panose="020B0004020202020204" pitchFamily="34" charset="0"/>
            </a:endParaRPr>
          </a:p>
        </p:txBody>
      </p:sp>
      <p:sp>
        <p:nvSpPr>
          <p:cNvPr id="69" name="TextBox 68">
            <a:extLst>
              <a:ext uri="{FF2B5EF4-FFF2-40B4-BE49-F238E27FC236}">
                <a16:creationId xmlns:a16="http://schemas.microsoft.com/office/drawing/2014/main" id="{CFD3F980-16A6-768C-0B7B-2823074C7A23}"/>
              </a:ext>
            </a:extLst>
          </p:cNvPr>
          <p:cNvSpPr txBox="1"/>
          <p:nvPr/>
        </p:nvSpPr>
        <p:spPr>
          <a:xfrm>
            <a:off x="892038" y="8194364"/>
            <a:ext cx="12192000" cy="1196546"/>
          </a:xfrm>
          <a:prstGeom prst="rect">
            <a:avLst/>
          </a:prstGeom>
          <a:noFill/>
        </p:spPr>
        <p:txBody>
          <a:bodyPr wrap="square">
            <a:spAutoFit/>
          </a:bodyPr>
          <a:lstStyle/>
          <a:p>
            <a:pPr marL="685800" lvl="1" indent="-342900">
              <a:lnSpc>
                <a:spcPts val="4500"/>
              </a:lnSpc>
              <a:buSzPct val="100000"/>
              <a:buChar char="•"/>
            </a:pPr>
            <a:r>
              <a:rPr lang="en-US" sz="2800" dirty="0">
                <a:solidFill>
                  <a:srgbClr val="FFFFFF">
                    <a:alpha val="100000"/>
                  </a:srgbClr>
                </a:solidFill>
                <a:latin typeface="Aptos" panose="020B0004020202020204" pitchFamily="34" charset="0"/>
                <a:ea typeface="Open Sans Regular" pitchFamily="34" charset="-122"/>
                <a:cs typeface="Open Sans Regular" pitchFamily="34" charset="-120"/>
              </a:rPr>
              <a:t>With offices in </a:t>
            </a:r>
            <a:r>
              <a:rPr lang="en-US" sz="2800" dirty="0">
                <a:solidFill>
                  <a:srgbClr val="FFFFFF">
                    <a:alpha val="100000"/>
                  </a:srgbClr>
                </a:solidFill>
                <a:latin typeface="Aptos" panose="020B0004020202020204" pitchFamily="34" charset="0"/>
                <a:ea typeface="Open Sans Bold" pitchFamily="34" charset="-122"/>
                <a:cs typeface="Open Sans Bold" pitchFamily="34" charset="-120"/>
              </a:rPr>
              <a:t>Athens, Thessaloniki, Patras, Heraklion &amp; Ioannina</a:t>
            </a:r>
            <a:r>
              <a:rPr lang="en-US" sz="2800" dirty="0">
                <a:solidFill>
                  <a:srgbClr val="FFFFFF">
                    <a:alpha val="100000"/>
                  </a:srgbClr>
                </a:solidFill>
                <a:latin typeface="Aptos" panose="020B0004020202020204" pitchFamily="34" charset="0"/>
                <a:ea typeface="Open Sans Regular" pitchFamily="34" charset="-122"/>
                <a:cs typeface="Open Sans Regular" pitchFamily="34" charset="-120"/>
              </a:rPr>
              <a:t> Deloitte Greece employs more than </a:t>
            </a:r>
            <a:r>
              <a:rPr lang="en-US" sz="2800" b="1" dirty="0">
                <a:solidFill>
                  <a:srgbClr val="87BD27">
                    <a:alpha val="100000"/>
                  </a:srgbClr>
                </a:solidFill>
                <a:latin typeface="Aptos" panose="020B0004020202020204" pitchFamily="34" charset="0"/>
                <a:ea typeface="Open Sans Regular" pitchFamily="34" charset="-122"/>
                <a:cs typeface="Open Sans Regular" pitchFamily="34" charset="-120"/>
              </a:rPr>
              <a:t>3,000 professionals</a:t>
            </a:r>
            <a:r>
              <a:rPr lang="en-US" sz="2800" dirty="0">
                <a:solidFill>
                  <a:srgbClr val="FFFFFF">
                    <a:alpha val="100000"/>
                  </a:srgbClr>
                </a:solidFill>
                <a:latin typeface="Aptos" panose="020B0004020202020204" pitchFamily="34" charset="0"/>
                <a:ea typeface="Open Sans Regular" pitchFamily="34" charset="-122"/>
                <a:cs typeface="Open Sans Regular" pitchFamily="34" charset="-120"/>
              </a:rPr>
              <a:t>. ​</a:t>
            </a:r>
            <a:endParaRPr lang="en-US" sz="2800" dirty="0">
              <a:latin typeface="Aptos" panose="020B0004020202020204" pitchFamily="34" charset="0"/>
            </a:endParaRPr>
          </a:p>
        </p:txBody>
      </p:sp>
      <p:grpSp>
        <p:nvGrpSpPr>
          <p:cNvPr id="134" name="Group 133">
            <a:extLst>
              <a:ext uri="{FF2B5EF4-FFF2-40B4-BE49-F238E27FC236}">
                <a16:creationId xmlns:a16="http://schemas.microsoft.com/office/drawing/2014/main" id="{99D18517-9B4C-82D0-58D9-6599DCC4EAF4}"/>
              </a:ext>
            </a:extLst>
          </p:cNvPr>
          <p:cNvGrpSpPr/>
          <p:nvPr/>
        </p:nvGrpSpPr>
        <p:grpSpPr>
          <a:xfrm>
            <a:off x="14934842" y="4453698"/>
            <a:ext cx="7698264" cy="7255706"/>
            <a:chOff x="16118315" y="5029200"/>
            <a:chExt cx="6352840" cy="6578600"/>
          </a:xfrm>
          <a:solidFill>
            <a:schemeClr val="bg2"/>
          </a:solidFill>
        </p:grpSpPr>
        <p:pic>
          <p:nvPicPr>
            <p:cNvPr id="76" name="Image 1" descr=" ">
              <a:extLst>
                <a:ext uri="{FF2B5EF4-FFF2-40B4-BE49-F238E27FC236}">
                  <a16:creationId xmlns:a16="http://schemas.microsoft.com/office/drawing/2014/main" id="{D2A28BBD-2977-5BF9-EBF0-E9047AEE56E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6392317" y="5029200"/>
              <a:ext cx="4735292" cy="4999189"/>
            </a:xfrm>
            <a:prstGeom prst="rect">
              <a:avLst/>
            </a:prstGeom>
          </p:spPr>
        </p:pic>
        <p:pic>
          <p:nvPicPr>
            <p:cNvPr id="77" name="Image 2" descr=" ">
              <a:extLst>
                <a:ext uri="{FF2B5EF4-FFF2-40B4-BE49-F238E27FC236}">
                  <a16:creationId xmlns:a16="http://schemas.microsoft.com/office/drawing/2014/main" id="{E34B8E4D-83C5-9EDD-46D4-8A4447E497B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9516721" y="5591039"/>
              <a:ext cx="279819" cy="24383"/>
            </a:xfrm>
            <a:prstGeom prst="rect">
              <a:avLst/>
            </a:prstGeom>
          </p:spPr>
        </p:pic>
        <p:pic>
          <p:nvPicPr>
            <p:cNvPr id="78" name="Image 3" descr=" ">
              <a:extLst>
                <a:ext uri="{FF2B5EF4-FFF2-40B4-BE49-F238E27FC236}">
                  <a16:creationId xmlns:a16="http://schemas.microsoft.com/office/drawing/2014/main" id="{BC98CA0F-DA00-7887-7865-F29E0A5F236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9333280" y="5680339"/>
              <a:ext cx="199200" cy="21419"/>
            </a:xfrm>
            <a:prstGeom prst="rect">
              <a:avLst/>
            </a:prstGeom>
          </p:spPr>
        </p:pic>
        <p:pic>
          <p:nvPicPr>
            <p:cNvPr id="90" name="Image 15" descr=" ">
              <a:extLst>
                <a:ext uri="{FF2B5EF4-FFF2-40B4-BE49-F238E27FC236}">
                  <a16:creationId xmlns:a16="http://schemas.microsoft.com/office/drawing/2014/main" id="{8CB1A1E8-2B21-00A5-8695-E2683402899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9616820" y="5935774"/>
              <a:ext cx="225007" cy="212421"/>
            </a:xfrm>
            <a:prstGeom prst="rect">
              <a:avLst/>
            </a:prstGeom>
          </p:spPr>
        </p:pic>
        <p:pic>
          <p:nvPicPr>
            <p:cNvPr id="99" name="Image 24" descr=" ">
              <a:extLst>
                <a:ext uri="{FF2B5EF4-FFF2-40B4-BE49-F238E27FC236}">
                  <a16:creationId xmlns:a16="http://schemas.microsoft.com/office/drawing/2014/main" id="{7B7AC6F4-58D2-EAAB-3800-AB4A40F076A3}"/>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20272279" y="6186782"/>
              <a:ext cx="211877" cy="122774"/>
            </a:xfrm>
            <a:prstGeom prst="rect">
              <a:avLst/>
            </a:prstGeom>
          </p:spPr>
        </p:pic>
        <p:grpSp>
          <p:nvGrpSpPr>
            <p:cNvPr id="133" name="Group 132">
              <a:extLst>
                <a:ext uri="{FF2B5EF4-FFF2-40B4-BE49-F238E27FC236}">
                  <a16:creationId xmlns:a16="http://schemas.microsoft.com/office/drawing/2014/main" id="{B756D8D6-8E3A-EFA4-E3E7-743662B05E3B}"/>
                </a:ext>
              </a:extLst>
            </p:cNvPr>
            <p:cNvGrpSpPr/>
            <p:nvPr/>
          </p:nvGrpSpPr>
          <p:grpSpPr>
            <a:xfrm>
              <a:off x="16455440" y="7075450"/>
              <a:ext cx="3571230" cy="3493207"/>
              <a:chOff x="16455440" y="7075450"/>
              <a:chExt cx="3571230" cy="3493207"/>
            </a:xfrm>
            <a:grpFill/>
          </p:grpSpPr>
          <p:pic>
            <p:nvPicPr>
              <p:cNvPr id="94" name="Image 19" descr=" ">
                <a:extLst>
                  <a:ext uri="{FF2B5EF4-FFF2-40B4-BE49-F238E27FC236}">
                    <a16:creationId xmlns:a16="http://schemas.microsoft.com/office/drawing/2014/main" id="{9CCF6AC4-A6A9-E3DD-CA1E-8BF35F066560}"/>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9504540" y="9599200"/>
                <a:ext cx="272278" cy="196270"/>
              </a:xfrm>
              <a:prstGeom prst="rect">
                <a:avLst/>
              </a:prstGeom>
            </p:spPr>
          </p:pic>
          <p:pic>
            <p:nvPicPr>
              <p:cNvPr id="95" name="Image 20" descr=" ">
                <a:extLst>
                  <a:ext uri="{FF2B5EF4-FFF2-40B4-BE49-F238E27FC236}">
                    <a16:creationId xmlns:a16="http://schemas.microsoft.com/office/drawing/2014/main" id="{B27B0A88-0F5C-0E96-F3BC-214D0738281C}"/>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8434153" y="10034910"/>
                <a:ext cx="172383" cy="246574"/>
              </a:xfrm>
              <a:prstGeom prst="rect">
                <a:avLst/>
              </a:prstGeom>
            </p:spPr>
          </p:pic>
          <p:pic>
            <p:nvPicPr>
              <p:cNvPr id="102" name="Image 27" descr=" ">
                <a:extLst>
                  <a:ext uri="{FF2B5EF4-FFF2-40B4-BE49-F238E27FC236}">
                    <a16:creationId xmlns:a16="http://schemas.microsoft.com/office/drawing/2014/main" id="{E0F2824A-BD94-2F17-4C9E-869B141C0A1F}"/>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19535395" y="9017949"/>
                <a:ext cx="97805" cy="176213"/>
              </a:xfrm>
              <a:prstGeom prst="rect">
                <a:avLst/>
              </a:prstGeom>
            </p:spPr>
          </p:pic>
          <p:pic>
            <p:nvPicPr>
              <p:cNvPr id="104" name="Image 29" descr=" ">
                <a:extLst>
                  <a:ext uri="{FF2B5EF4-FFF2-40B4-BE49-F238E27FC236}">
                    <a16:creationId xmlns:a16="http://schemas.microsoft.com/office/drawing/2014/main" id="{B394B033-0DF0-6884-087C-B666E3517616}"/>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18972451" y="7415981"/>
                <a:ext cx="155687" cy="132578"/>
              </a:xfrm>
              <a:prstGeom prst="rect">
                <a:avLst/>
              </a:prstGeom>
            </p:spPr>
          </p:pic>
          <p:pic>
            <p:nvPicPr>
              <p:cNvPr id="110" name="Image 35" descr=" ">
                <a:extLst>
                  <a:ext uri="{FF2B5EF4-FFF2-40B4-BE49-F238E27FC236}">
                    <a16:creationId xmlns:a16="http://schemas.microsoft.com/office/drawing/2014/main" id="{68F1BF9E-18F8-BD9E-23B1-302DA83FDCD4}"/>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18835071" y="8745187"/>
                <a:ext cx="127190" cy="99935"/>
              </a:xfrm>
              <a:prstGeom prst="rect">
                <a:avLst/>
              </a:prstGeom>
            </p:spPr>
          </p:pic>
          <p:pic>
            <p:nvPicPr>
              <p:cNvPr id="113" name="Image 38" descr=" ">
                <a:extLst>
                  <a:ext uri="{FF2B5EF4-FFF2-40B4-BE49-F238E27FC236}">
                    <a16:creationId xmlns:a16="http://schemas.microsoft.com/office/drawing/2014/main" id="{720AE0BC-A523-575C-AE80-85DE58DB35D2}"/>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19126327" y="7346128"/>
                <a:ext cx="130967" cy="147160"/>
              </a:xfrm>
              <a:prstGeom prst="rect">
                <a:avLst/>
              </a:prstGeom>
            </p:spPr>
          </p:pic>
          <p:pic>
            <p:nvPicPr>
              <p:cNvPr id="115" name="Image 40" descr=" ">
                <a:extLst>
                  <a:ext uri="{FF2B5EF4-FFF2-40B4-BE49-F238E27FC236}">
                    <a16:creationId xmlns:a16="http://schemas.microsoft.com/office/drawing/2014/main" id="{6BC769EB-0501-B24F-EE8C-23885755958E}"/>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18803913" y="9116702"/>
                <a:ext cx="171236" cy="89768"/>
              </a:xfrm>
              <a:prstGeom prst="rect">
                <a:avLst/>
              </a:prstGeom>
            </p:spPr>
          </p:pic>
          <p:pic>
            <p:nvPicPr>
              <p:cNvPr id="116" name="Image 41" descr=" ">
                <a:extLst>
                  <a:ext uri="{FF2B5EF4-FFF2-40B4-BE49-F238E27FC236}">
                    <a16:creationId xmlns:a16="http://schemas.microsoft.com/office/drawing/2014/main" id="{6B34FCD5-2984-60B1-588B-CED09CA23453}"/>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18818959" y="7410456"/>
                <a:ext cx="104484" cy="89802"/>
              </a:xfrm>
              <a:prstGeom prst="rect">
                <a:avLst/>
              </a:prstGeom>
            </p:spPr>
          </p:pic>
          <p:pic>
            <p:nvPicPr>
              <p:cNvPr id="120" name="Image 45" descr=" ">
                <a:extLst>
                  <a:ext uri="{FF2B5EF4-FFF2-40B4-BE49-F238E27FC236}">
                    <a16:creationId xmlns:a16="http://schemas.microsoft.com/office/drawing/2014/main" id="{D912821D-2FAC-63A7-94C6-021545127346}"/>
                  </a:ext>
                </a:extLst>
              </p:cNvPr>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a:off x="19956445" y="7075450"/>
                <a:ext cx="70225" cy="114204"/>
              </a:xfrm>
              <a:prstGeom prst="rect">
                <a:avLst/>
              </a:prstGeom>
            </p:spPr>
          </p:pic>
          <p:pic>
            <p:nvPicPr>
              <p:cNvPr id="126" name="Image 51" descr=" ">
                <a:extLst>
                  <a:ext uri="{FF2B5EF4-FFF2-40B4-BE49-F238E27FC236}">
                    <a16:creationId xmlns:a16="http://schemas.microsoft.com/office/drawing/2014/main" id="{F4D883FB-821E-A85B-A1F4-7BF7FF9E6BC3}"/>
                  </a:ext>
                </a:extLst>
              </p:cNvPr>
              <p:cNvPicPr>
                <a:picLocks noChangeAspect="1"/>
              </p:cNvPicPr>
              <p:nvPr/>
            </p:nvPicPr>
            <p:blipFill>
              <a:blip r:embed="rId31">
                <a:extLst>
                  <a:ext uri="{96DAC541-7B7A-43D3-8B79-37D633B846F1}">
                    <asvg:svgBlip xmlns:asvg="http://schemas.microsoft.com/office/drawing/2016/SVG/main" r:embed="rId32"/>
                  </a:ext>
                </a:extLst>
              </a:blip>
              <a:stretch>
                <a:fillRect/>
              </a:stretch>
            </p:blipFill>
            <p:spPr>
              <a:xfrm>
                <a:off x="16455440" y="7259076"/>
                <a:ext cx="175422" cy="152744"/>
              </a:xfrm>
              <a:prstGeom prst="rect">
                <a:avLst/>
              </a:prstGeom>
            </p:spPr>
          </p:pic>
          <p:pic>
            <p:nvPicPr>
              <p:cNvPr id="127" name="Image 52" descr=" ">
                <a:extLst>
                  <a:ext uri="{FF2B5EF4-FFF2-40B4-BE49-F238E27FC236}">
                    <a16:creationId xmlns:a16="http://schemas.microsoft.com/office/drawing/2014/main" id="{D7682509-32E2-AA7A-C169-775C1C584BBF}"/>
                  </a:ext>
                </a:extLst>
              </p:cNvPr>
              <p:cNvPicPr>
                <a:picLocks noChangeAspect="1"/>
              </p:cNvPicPr>
              <p:nvPr/>
            </p:nvPicPr>
            <p:blipFill>
              <a:blip r:embed="rId33">
                <a:extLst>
                  <a:ext uri="{96DAC541-7B7A-43D3-8B79-37D633B846F1}">
                    <asvg:svgBlip xmlns:asvg="http://schemas.microsoft.com/office/drawing/2016/SVG/main" r:embed="rId34"/>
                  </a:ext>
                </a:extLst>
              </a:blip>
              <a:stretch>
                <a:fillRect/>
              </a:stretch>
            </p:blipFill>
            <p:spPr>
              <a:xfrm>
                <a:off x="19291814" y="7274539"/>
                <a:ext cx="55278" cy="76541"/>
              </a:xfrm>
              <a:prstGeom prst="rect">
                <a:avLst/>
              </a:prstGeom>
            </p:spPr>
          </p:pic>
          <p:pic>
            <p:nvPicPr>
              <p:cNvPr id="128" name="Image 53" descr=" ">
                <a:extLst>
                  <a:ext uri="{FF2B5EF4-FFF2-40B4-BE49-F238E27FC236}">
                    <a16:creationId xmlns:a16="http://schemas.microsoft.com/office/drawing/2014/main" id="{FB1B7FF3-9CD9-5436-A54F-DA08A380FFDC}"/>
                  </a:ext>
                </a:extLst>
              </p:cNvPr>
              <p:cNvPicPr>
                <a:picLocks noChangeAspect="1"/>
              </p:cNvPicPr>
              <p:nvPr/>
            </p:nvPicPr>
            <p:blipFill>
              <a:blip r:embed="rId35">
                <a:extLst>
                  <a:ext uri="{96DAC541-7B7A-43D3-8B79-37D633B846F1}">
                    <asvg:svgBlip xmlns:asvg="http://schemas.microsoft.com/office/drawing/2016/SVG/main" r:embed="rId36"/>
                  </a:ext>
                </a:extLst>
              </a:blip>
              <a:stretch>
                <a:fillRect/>
              </a:stretch>
            </p:blipFill>
            <p:spPr>
              <a:xfrm>
                <a:off x="18715826" y="10480337"/>
                <a:ext cx="67781" cy="88320"/>
              </a:xfrm>
              <a:prstGeom prst="rect">
                <a:avLst/>
              </a:prstGeom>
            </p:spPr>
          </p:pic>
        </p:grpSp>
        <p:grpSp>
          <p:nvGrpSpPr>
            <p:cNvPr id="132" name="Group 131">
              <a:extLst>
                <a:ext uri="{FF2B5EF4-FFF2-40B4-BE49-F238E27FC236}">
                  <a16:creationId xmlns:a16="http://schemas.microsoft.com/office/drawing/2014/main" id="{4DD6446D-E7B8-5D9F-ACE4-2F2199DAA29E}"/>
                </a:ext>
              </a:extLst>
            </p:cNvPr>
            <p:cNvGrpSpPr/>
            <p:nvPr/>
          </p:nvGrpSpPr>
          <p:grpSpPr>
            <a:xfrm>
              <a:off x="16118315" y="6631040"/>
              <a:ext cx="6352840" cy="4976760"/>
              <a:chOff x="16118315" y="6631040"/>
              <a:chExt cx="6352840" cy="4976760"/>
            </a:xfrm>
            <a:grpFill/>
          </p:grpSpPr>
          <p:pic>
            <p:nvPicPr>
              <p:cNvPr id="79" name="Image 4" descr=" ">
                <a:extLst>
                  <a:ext uri="{FF2B5EF4-FFF2-40B4-BE49-F238E27FC236}">
                    <a16:creationId xmlns:a16="http://schemas.microsoft.com/office/drawing/2014/main" id="{188CB378-5121-47C1-4005-F59E3FB9E7A7}"/>
                  </a:ext>
                </a:extLst>
              </p:cNvPr>
              <p:cNvPicPr>
                <a:picLocks noChangeAspect="1"/>
              </p:cNvPicPr>
              <p:nvPr/>
            </p:nvPicPr>
            <p:blipFill>
              <a:blip r:embed="rId37">
                <a:extLst>
                  <a:ext uri="{96DAC541-7B7A-43D3-8B79-37D633B846F1}">
                    <asvg:svgBlip xmlns:asvg="http://schemas.microsoft.com/office/drawing/2016/SVG/main" r:embed="rId38"/>
                  </a:ext>
                </a:extLst>
              </a:blip>
              <a:stretch>
                <a:fillRect/>
              </a:stretch>
            </p:blipFill>
            <p:spPr>
              <a:xfrm>
                <a:off x="18906375" y="10689961"/>
                <a:ext cx="2150755" cy="718303"/>
              </a:xfrm>
              <a:prstGeom prst="rect">
                <a:avLst/>
              </a:prstGeom>
            </p:spPr>
          </p:pic>
          <p:pic>
            <p:nvPicPr>
              <p:cNvPr id="80" name="Image 5" descr=" ">
                <a:extLst>
                  <a:ext uri="{FF2B5EF4-FFF2-40B4-BE49-F238E27FC236}">
                    <a16:creationId xmlns:a16="http://schemas.microsoft.com/office/drawing/2014/main" id="{DD27FD83-D120-096E-313E-98EC13BAD15E}"/>
                  </a:ext>
                </a:extLst>
              </p:cNvPr>
              <p:cNvPicPr>
                <a:picLocks noChangeAspect="1"/>
              </p:cNvPicPr>
              <p:nvPr/>
            </p:nvPicPr>
            <p:blipFill>
              <a:blip r:embed="rId39">
                <a:extLst>
                  <a:ext uri="{96DAC541-7B7A-43D3-8B79-37D633B846F1}">
                    <asvg:svgBlip xmlns:asvg="http://schemas.microsoft.com/office/drawing/2016/SVG/main" r:embed="rId40"/>
                  </a:ext>
                </a:extLst>
              </a:blip>
              <a:stretch>
                <a:fillRect/>
              </a:stretch>
            </p:blipFill>
            <p:spPr>
              <a:xfrm>
                <a:off x="20603439" y="7218905"/>
                <a:ext cx="568923" cy="402050"/>
              </a:xfrm>
              <a:prstGeom prst="rect">
                <a:avLst/>
              </a:prstGeom>
            </p:spPr>
          </p:pic>
          <p:pic>
            <p:nvPicPr>
              <p:cNvPr id="81" name="Image 6" descr=" ">
                <a:extLst>
                  <a:ext uri="{FF2B5EF4-FFF2-40B4-BE49-F238E27FC236}">
                    <a16:creationId xmlns:a16="http://schemas.microsoft.com/office/drawing/2014/main" id="{6ECADB19-80C9-D606-99F1-6EA5136BBBF8}"/>
                  </a:ext>
                </a:extLst>
              </p:cNvPr>
              <p:cNvPicPr>
                <a:picLocks noChangeAspect="1"/>
              </p:cNvPicPr>
              <p:nvPr/>
            </p:nvPicPr>
            <p:blipFill>
              <a:blip r:embed="rId41">
                <a:extLst>
                  <a:ext uri="{96DAC541-7B7A-43D3-8B79-37D633B846F1}">
                    <asvg:svgBlip xmlns:asvg="http://schemas.microsoft.com/office/drawing/2016/SVG/main" r:embed="rId42"/>
                  </a:ext>
                </a:extLst>
              </a:blip>
              <a:stretch>
                <a:fillRect/>
              </a:stretch>
            </p:blipFill>
            <p:spPr>
              <a:xfrm>
                <a:off x="22049075" y="9908586"/>
                <a:ext cx="422080" cy="529738"/>
              </a:xfrm>
              <a:prstGeom prst="rect">
                <a:avLst/>
              </a:prstGeom>
            </p:spPr>
          </p:pic>
          <p:pic>
            <p:nvPicPr>
              <p:cNvPr id="82" name="Image 7" descr=" ">
                <a:extLst>
                  <a:ext uri="{FF2B5EF4-FFF2-40B4-BE49-F238E27FC236}">
                    <a16:creationId xmlns:a16="http://schemas.microsoft.com/office/drawing/2014/main" id="{98C643B0-A2F7-C588-887B-18CB1F5090F6}"/>
                  </a:ext>
                </a:extLst>
              </p:cNvPr>
              <p:cNvPicPr>
                <a:picLocks noChangeAspect="1"/>
              </p:cNvPicPr>
              <p:nvPr/>
            </p:nvPicPr>
            <p:blipFill>
              <a:blip r:embed="rId43">
                <a:extLst>
                  <a:ext uri="{96DAC541-7B7A-43D3-8B79-37D633B846F1}">
                    <asvg:svgBlip xmlns:asvg="http://schemas.microsoft.com/office/drawing/2016/SVG/main" r:embed="rId44"/>
                  </a:ext>
                </a:extLst>
              </a:blip>
              <a:stretch>
                <a:fillRect/>
              </a:stretch>
            </p:blipFill>
            <p:spPr>
              <a:xfrm>
                <a:off x="16574313" y="8034192"/>
                <a:ext cx="360333" cy="425524"/>
              </a:xfrm>
              <a:prstGeom prst="rect">
                <a:avLst/>
              </a:prstGeom>
            </p:spPr>
          </p:pic>
          <p:pic>
            <p:nvPicPr>
              <p:cNvPr id="83" name="Image 8" descr=" ">
                <a:extLst>
                  <a:ext uri="{FF2B5EF4-FFF2-40B4-BE49-F238E27FC236}">
                    <a16:creationId xmlns:a16="http://schemas.microsoft.com/office/drawing/2014/main" id="{6C824D52-3B0C-4A51-8C1C-F25FBB9D4CB0}"/>
                  </a:ext>
                </a:extLst>
              </p:cNvPr>
              <p:cNvPicPr>
                <a:picLocks noChangeAspect="1"/>
              </p:cNvPicPr>
              <p:nvPr/>
            </p:nvPicPr>
            <p:blipFill>
              <a:blip r:embed="rId45">
                <a:extLst>
                  <a:ext uri="{96DAC541-7B7A-43D3-8B79-37D633B846F1}">
                    <asvg:svgBlip xmlns:asvg="http://schemas.microsoft.com/office/drawing/2016/SVG/main" r:embed="rId46"/>
                  </a:ext>
                </a:extLst>
              </a:blip>
              <a:stretch>
                <a:fillRect/>
              </a:stretch>
            </p:blipFill>
            <p:spPr>
              <a:xfrm>
                <a:off x="20601671" y="7952929"/>
                <a:ext cx="263440" cy="418635"/>
              </a:xfrm>
              <a:prstGeom prst="rect">
                <a:avLst/>
              </a:prstGeom>
            </p:spPr>
          </p:pic>
          <p:pic>
            <p:nvPicPr>
              <p:cNvPr id="84" name="Image 9" descr=" ">
                <a:extLst>
                  <a:ext uri="{FF2B5EF4-FFF2-40B4-BE49-F238E27FC236}">
                    <a16:creationId xmlns:a16="http://schemas.microsoft.com/office/drawing/2014/main" id="{107FFBF8-A0A5-3165-1D5B-DD8AFB497AA9}"/>
                  </a:ext>
                </a:extLst>
              </p:cNvPr>
              <p:cNvPicPr>
                <a:picLocks noChangeAspect="1"/>
              </p:cNvPicPr>
              <p:nvPr/>
            </p:nvPicPr>
            <p:blipFill>
              <a:blip r:embed="rId47">
                <a:extLst>
                  <a:ext uri="{96DAC541-7B7A-43D3-8B79-37D633B846F1}">
                    <asvg:svgBlip xmlns:asvg="http://schemas.microsoft.com/office/drawing/2016/SVG/main" r:embed="rId48"/>
                  </a:ext>
                </a:extLst>
              </a:blip>
              <a:stretch>
                <a:fillRect/>
              </a:stretch>
            </p:blipFill>
            <p:spPr>
              <a:xfrm>
                <a:off x="16118315" y="6783871"/>
                <a:ext cx="351278" cy="441151"/>
              </a:xfrm>
              <a:prstGeom prst="rect">
                <a:avLst/>
              </a:prstGeom>
            </p:spPr>
          </p:pic>
          <p:pic>
            <p:nvPicPr>
              <p:cNvPr id="85" name="Image 10" descr=" ">
                <a:extLst>
                  <a:ext uri="{FF2B5EF4-FFF2-40B4-BE49-F238E27FC236}">
                    <a16:creationId xmlns:a16="http://schemas.microsoft.com/office/drawing/2014/main" id="{F8E4EC78-8FFB-80FC-76A9-DF88BCFD1CC3}"/>
                  </a:ext>
                </a:extLst>
              </p:cNvPr>
              <p:cNvPicPr>
                <a:picLocks noChangeAspect="1"/>
              </p:cNvPicPr>
              <p:nvPr/>
            </p:nvPicPr>
            <p:blipFill>
              <a:blip r:embed="rId49">
                <a:extLst>
                  <a:ext uri="{96DAC541-7B7A-43D3-8B79-37D633B846F1}">
                    <asvg:svgBlip xmlns:asvg="http://schemas.microsoft.com/office/drawing/2016/SVG/main" r:embed="rId50"/>
                  </a:ext>
                </a:extLst>
              </a:blip>
              <a:stretch>
                <a:fillRect/>
              </a:stretch>
            </p:blipFill>
            <p:spPr>
              <a:xfrm>
                <a:off x="19767608" y="8535643"/>
                <a:ext cx="443861" cy="449821"/>
              </a:xfrm>
              <a:prstGeom prst="rect">
                <a:avLst/>
              </a:prstGeom>
            </p:spPr>
          </p:pic>
          <p:pic>
            <p:nvPicPr>
              <p:cNvPr id="86" name="Image 11" descr=" ">
                <a:extLst>
                  <a:ext uri="{FF2B5EF4-FFF2-40B4-BE49-F238E27FC236}">
                    <a16:creationId xmlns:a16="http://schemas.microsoft.com/office/drawing/2014/main" id="{C42D5540-C6AF-F30B-49BA-C71074D7C03C}"/>
                  </a:ext>
                </a:extLst>
              </p:cNvPr>
              <p:cNvPicPr>
                <a:picLocks noChangeAspect="1"/>
              </p:cNvPicPr>
              <p:nvPr/>
            </p:nvPicPr>
            <p:blipFill>
              <a:blip r:embed="rId51">
                <a:extLst>
                  <a:ext uri="{96DAC541-7B7A-43D3-8B79-37D633B846F1}">
                    <asvg:svgBlip xmlns:asvg="http://schemas.microsoft.com/office/drawing/2016/SVG/main" r:embed="rId52"/>
                  </a:ext>
                </a:extLst>
              </a:blip>
              <a:stretch>
                <a:fillRect/>
              </a:stretch>
            </p:blipFill>
            <p:spPr>
              <a:xfrm>
                <a:off x="19999108" y="6631040"/>
                <a:ext cx="308435" cy="237954"/>
              </a:xfrm>
              <a:prstGeom prst="rect">
                <a:avLst/>
              </a:prstGeom>
            </p:spPr>
          </p:pic>
          <p:pic>
            <p:nvPicPr>
              <p:cNvPr id="87" name="Image 12" descr=" ">
                <a:extLst>
                  <a:ext uri="{FF2B5EF4-FFF2-40B4-BE49-F238E27FC236}">
                    <a16:creationId xmlns:a16="http://schemas.microsoft.com/office/drawing/2014/main" id="{CE2C9B9B-9472-55CD-A530-6405BFCD799E}"/>
                  </a:ext>
                </a:extLst>
              </p:cNvPr>
              <p:cNvPicPr>
                <a:picLocks noChangeAspect="1"/>
              </p:cNvPicPr>
              <p:nvPr/>
            </p:nvPicPr>
            <p:blipFill>
              <a:blip r:embed="rId53">
                <a:extLst>
                  <a:ext uri="{96DAC541-7B7A-43D3-8B79-37D633B846F1}">
                    <asvg:svgBlip xmlns:asvg="http://schemas.microsoft.com/office/drawing/2016/SVG/main" r:embed="rId54"/>
                  </a:ext>
                </a:extLst>
              </a:blip>
              <a:stretch>
                <a:fillRect/>
              </a:stretch>
            </p:blipFill>
            <p:spPr>
              <a:xfrm>
                <a:off x="21179947" y="8673973"/>
                <a:ext cx="368241" cy="176194"/>
              </a:xfrm>
              <a:prstGeom prst="rect">
                <a:avLst/>
              </a:prstGeom>
            </p:spPr>
          </p:pic>
          <p:pic>
            <p:nvPicPr>
              <p:cNvPr id="88" name="Image 13" descr=" ">
                <a:extLst>
                  <a:ext uri="{FF2B5EF4-FFF2-40B4-BE49-F238E27FC236}">
                    <a16:creationId xmlns:a16="http://schemas.microsoft.com/office/drawing/2014/main" id="{D9AF6EE8-4CFE-9B33-F554-A93798752D44}"/>
                  </a:ext>
                </a:extLst>
              </p:cNvPr>
              <p:cNvPicPr>
                <a:picLocks noChangeAspect="1"/>
              </p:cNvPicPr>
              <p:nvPr/>
            </p:nvPicPr>
            <p:blipFill>
              <a:blip r:embed="rId55">
                <a:extLst>
                  <a:ext uri="{96DAC541-7B7A-43D3-8B79-37D633B846F1}">
                    <asvg:svgBlip xmlns:asvg="http://schemas.microsoft.com/office/drawing/2016/SVG/main" r:embed="rId56"/>
                  </a:ext>
                </a:extLst>
              </a:blip>
              <a:stretch>
                <a:fillRect/>
              </a:stretch>
            </p:blipFill>
            <p:spPr>
              <a:xfrm>
                <a:off x="16765711" y="8585098"/>
                <a:ext cx="296769" cy="260697"/>
              </a:xfrm>
              <a:prstGeom prst="rect">
                <a:avLst/>
              </a:prstGeom>
            </p:spPr>
          </p:pic>
          <p:pic>
            <p:nvPicPr>
              <p:cNvPr id="89" name="Image 14" descr=" ">
                <a:extLst>
                  <a:ext uri="{FF2B5EF4-FFF2-40B4-BE49-F238E27FC236}">
                    <a16:creationId xmlns:a16="http://schemas.microsoft.com/office/drawing/2014/main" id="{930A8064-BAEE-6690-DA6D-F7FC7F114AF3}"/>
                  </a:ext>
                </a:extLst>
              </p:cNvPr>
              <p:cNvPicPr>
                <a:picLocks noChangeAspect="1"/>
              </p:cNvPicPr>
              <p:nvPr/>
            </p:nvPicPr>
            <p:blipFill>
              <a:blip r:embed="rId57">
                <a:extLst>
                  <a:ext uri="{96DAC541-7B7A-43D3-8B79-37D633B846F1}">
                    <asvg:svgBlip xmlns:asvg="http://schemas.microsoft.com/office/drawing/2016/SVG/main" r:embed="rId58"/>
                  </a:ext>
                </a:extLst>
              </a:blip>
              <a:stretch>
                <a:fillRect/>
              </a:stretch>
            </p:blipFill>
            <p:spPr>
              <a:xfrm>
                <a:off x="20287939" y="9270867"/>
                <a:ext cx="194338" cy="272349"/>
              </a:xfrm>
              <a:prstGeom prst="rect">
                <a:avLst/>
              </a:prstGeom>
            </p:spPr>
          </p:pic>
          <p:pic>
            <p:nvPicPr>
              <p:cNvPr id="91" name="Image 16" descr=" ">
                <a:extLst>
                  <a:ext uri="{FF2B5EF4-FFF2-40B4-BE49-F238E27FC236}">
                    <a16:creationId xmlns:a16="http://schemas.microsoft.com/office/drawing/2014/main" id="{A0A126B2-C7CE-7715-944E-AAE09E6A2CC8}"/>
                  </a:ext>
                </a:extLst>
              </p:cNvPr>
              <p:cNvPicPr>
                <a:picLocks noChangeAspect="1"/>
              </p:cNvPicPr>
              <p:nvPr/>
            </p:nvPicPr>
            <p:blipFill>
              <a:blip r:embed="rId59">
                <a:extLst>
                  <a:ext uri="{96DAC541-7B7A-43D3-8B79-37D633B846F1}">
                    <asvg:svgBlip xmlns:asvg="http://schemas.microsoft.com/office/drawing/2016/SVG/main" r:embed="rId60"/>
                  </a:ext>
                </a:extLst>
              </a:blip>
              <a:stretch>
                <a:fillRect/>
              </a:stretch>
            </p:blipFill>
            <p:spPr>
              <a:xfrm>
                <a:off x="21606988" y="10513743"/>
                <a:ext cx="127890" cy="404230"/>
              </a:xfrm>
              <a:prstGeom prst="rect">
                <a:avLst/>
              </a:prstGeom>
            </p:spPr>
          </p:pic>
          <p:pic>
            <p:nvPicPr>
              <p:cNvPr id="92" name="Image 17" descr=" ">
                <a:extLst>
                  <a:ext uri="{FF2B5EF4-FFF2-40B4-BE49-F238E27FC236}">
                    <a16:creationId xmlns:a16="http://schemas.microsoft.com/office/drawing/2014/main" id="{CFC717A1-E723-DB9C-96DA-27ABB0C8E49B}"/>
                  </a:ext>
                </a:extLst>
              </p:cNvPr>
              <p:cNvPicPr>
                <a:picLocks noChangeAspect="1"/>
              </p:cNvPicPr>
              <p:nvPr/>
            </p:nvPicPr>
            <p:blipFill>
              <a:blip r:embed="rId61">
                <a:extLst>
                  <a:ext uri="{96DAC541-7B7A-43D3-8B79-37D633B846F1}">
                    <asvg:svgBlip xmlns:asvg="http://schemas.microsoft.com/office/drawing/2016/SVG/main" r:embed="rId62"/>
                  </a:ext>
                </a:extLst>
              </a:blip>
              <a:stretch>
                <a:fillRect/>
              </a:stretch>
            </p:blipFill>
            <p:spPr>
              <a:xfrm>
                <a:off x="21459996" y="9499544"/>
                <a:ext cx="339873" cy="239437"/>
              </a:xfrm>
              <a:prstGeom prst="rect">
                <a:avLst/>
              </a:prstGeom>
            </p:spPr>
          </p:pic>
          <p:pic>
            <p:nvPicPr>
              <p:cNvPr id="93" name="Image 18" descr=" ">
                <a:extLst>
                  <a:ext uri="{FF2B5EF4-FFF2-40B4-BE49-F238E27FC236}">
                    <a16:creationId xmlns:a16="http://schemas.microsoft.com/office/drawing/2014/main" id="{31E77347-9494-F75A-CFF2-0B5231A5B967}"/>
                  </a:ext>
                </a:extLst>
              </p:cNvPr>
              <p:cNvPicPr>
                <a:picLocks noChangeAspect="1"/>
              </p:cNvPicPr>
              <p:nvPr/>
            </p:nvPicPr>
            <p:blipFill>
              <a:blip r:embed="rId63">
                <a:extLst>
                  <a:ext uri="{96DAC541-7B7A-43D3-8B79-37D633B846F1}">
                    <asvg:svgBlip xmlns:asvg="http://schemas.microsoft.com/office/drawing/2016/SVG/main" r:embed="rId64"/>
                  </a:ext>
                </a:extLst>
              </a:blip>
              <a:stretch>
                <a:fillRect/>
              </a:stretch>
            </p:blipFill>
            <p:spPr>
              <a:xfrm>
                <a:off x="20729078" y="8795727"/>
                <a:ext cx="306984" cy="188540"/>
              </a:xfrm>
              <a:prstGeom prst="rect">
                <a:avLst/>
              </a:prstGeom>
            </p:spPr>
          </p:pic>
          <p:pic>
            <p:nvPicPr>
              <p:cNvPr id="96" name="Image 21" descr=" ">
                <a:extLst>
                  <a:ext uri="{FF2B5EF4-FFF2-40B4-BE49-F238E27FC236}">
                    <a16:creationId xmlns:a16="http://schemas.microsoft.com/office/drawing/2014/main" id="{EFEC9300-E132-EF53-C9EA-3E9A9B32C3C8}"/>
                  </a:ext>
                </a:extLst>
              </p:cNvPr>
              <p:cNvPicPr>
                <a:picLocks noChangeAspect="1"/>
              </p:cNvPicPr>
              <p:nvPr/>
            </p:nvPicPr>
            <p:blipFill>
              <a:blip r:embed="rId65">
                <a:extLst>
                  <a:ext uri="{96DAC541-7B7A-43D3-8B79-37D633B846F1}">
                    <asvg:svgBlip xmlns:asvg="http://schemas.microsoft.com/office/drawing/2016/SVG/main" r:embed="rId66"/>
                  </a:ext>
                </a:extLst>
              </a:blip>
              <a:stretch>
                <a:fillRect/>
              </a:stretch>
            </p:blipFill>
            <p:spPr>
              <a:xfrm>
                <a:off x="20041871" y="9311301"/>
                <a:ext cx="208268" cy="213649"/>
              </a:xfrm>
              <a:prstGeom prst="rect">
                <a:avLst/>
              </a:prstGeom>
            </p:spPr>
          </p:pic>
          <p:pic>
            <p:nvPicPr>
              <p:cNvPr id="97" name="Image 22" descr=" ">
                <a:extLst>
                  <a:ext uri="{FF2B5EF4-FFF2-40B4-BE49-F238E27FC236}">
                    <a16:creationId xmlns:a16="http://schemas.microsoft.com/office/drawing/2014/main" id="{770CE36A-5BB2-FDB7-4954-36F9885728E5}"/>
                  </a:ext>
                </a:extLst>
              </p:cNvPr>
              <p:cNvPicPr>
                <a:picLocks noChangeAspect="1"/>
              </p:cNvPicPr>
              <p:nvPr/>
            </p:nvPicPr>
            <p:blipFill>
              <a:blip r:embed="rId67">
                <a:extLst>
                  <a:ext uri="{96DAC541-7B7A-43D3-8B79-37D633B846F1}">
                    <asvg:svgBlip xmlns:asvg="http://schemas.microsoft.com/office/drawing/2016/SVG/main" r:embed="rId68"/>
                  </a:ext>
                </a:extLst>
              </a:blip>
              <a:stretch>
                <a:fillRect/>
              </a:stretch>
            </p:blipFill>
            <p:spPr>
              <a:xfrm>
                <a:off x="19579032" y="7626601"/>
                <a:ext cx="194890" cy="212762"/>
              </a:xfrm>
              <a:prstGeom prst="rect">
                <a:avLst/>
              </a:prstGeom>
            </p:spPr>
          </p:pic>
          <p:pic>
            <p:nvPicPr>
              <p:cNvPr id="98" name="Image 23" descr=" ">
                <a:extLst>
                  <a:ext uri="{FF2B5EF4-FFF2-40B4-BE49-F238E27FC236}">
                    <a16:creationId xmlns:a16="http://schemas.microsoft.com/office/drawing/2014/main" id="{F139B791-F898-C541-51A7-E1C82BA17037}"/>
                  </a:ext>
                </a:extLst>
              </p:cNvPr>
              <p:cNvPicPr>
                <a:picLocks noChangeAspect="1"/>
              </p:cNvPicPr>
              <p:nvPr/>
            </p:nvPicPr>
            <p:blipFill>
              <a:blip r:embed="rId69">
                <a:extLst>
                  <a:ext uri="{96DAC541-7B7A-43D3-8B79-37D633B846F1}">
                    <asvg:svgBlip xmlns:asvg="http://schemas.microsoft.com/office/drawing/2016/SVG/main" r:embed="rId70"/>
                  </a:ext>
                </a:extLst>
              </a:blip>
              <a:stretch>
                <a:fillRect/>
              </a:stretch>
            </p:blipFill>
            <p:spPr>
              <a:xfrm>
                <a:off x="21331739" y="9247910"/>
                <a:ext cx="236735" cy="264133"/>
              </a:xfrm>
              <a:prstGeom prst="rect">
                <a:avLst/>
              </a:prstGeom>
            </p:spPr>
          </p:pic>
          <p:pic>
            <p:nvPicPr>
              <p:cNvPr id="100" name="Image 25" descr=" ">
                <a:extLst>
                  <a:ext uri="{FF2B5EF4-FFF2-40B4-BE49-F238E27FC236}">
                    <a16:creationId xmlns:a16="http://schemas.microsoft.com/office/drawing/2014/main" id="{50A8583C-68B4-BAB3-ADB6-CA80918F33A0}"/>
                  </a:ext>
                </a:extLst>
              </p:cNvPr>
              <p:cNvPicPr>
                <a:picLocks noChangeAspect="1"/>
              </p:cNvPicPr>
              <p:nvPr/>
            </p:nvPicPr>
            <p:blipFill>
              <a:blip r:embed="rId71">
                <a:extLst>
                  <a:ext uri="{96DAC541-7B7A-43D3-8B79-37D633B846F1}">
                    <asvg:svgBlip xmlns:asvg="http://schemas.microsoft.com/office/drawing/2016/SVG/main" r:embed="rId72"/>
                  </a:ext>
                </a:extLst>
              </a:blip>
              <a:stretch>
                <a:fillRect/>
              </a:stretch>
            </p:blipFill>
            <p:spPr>
              <a:xfrm>
                <a:off x="20577440" y="9500081"/>
                <a:ext cx="241206" cy="181406"/>
              </a:xfrm>
              <a:prstGeom prst="rect">
                <a:avLst/>
              </a:prstGeom>
            </p:spPr>
          </p:pic>
          <p:pic>
            <p:nvPicPr>
              <p:cNvPr id="101" name="Image 26" descr=" ">
                <a:extLst>
                  <a:ext uri="{FF2B5EF4-FFF2-40B4-BE49-F238E27FC236}">
                    <a16:creationId xmlns:a16="http://schemas.microsoft.com/office/drawing/2014/main" id="{2BB67E79-25E0-2461-CBAE-27543E92A7DA}"/>
                  </a:ext>
                </a:extLst>
              </p:cNvPr>
              <p:cNvPicPr>
                <a:picLocks noChangeAspect="1"/>
              </p:cNvPicPr>
              <p:nvPr/>
            </p:nvPicPr>
            <p:blipFill>
              <a:blip r:embed="rId73">
                <a:extLst>
                  <a:ext uri="{96DAC541-7B7A-43D3-8B79-37D633B846F1}">
                    <asvg:svgBlip xmlns:asvg="http://schemas.microsoft.com/office/drawing/2016/SVG/main" r:embed="rId74"/>
                  </a:ext>
                </a:extLst>
              </a:blip>
              <a:stretch>
                <a:fillRect/>
              </a:stretch>
            </p:blipFill>
            <p:spPr>
              <a:xfrm>
                <a:off x="20968671" y="9772790"/>
                <a:ext cx="164742" cy="141185"/>
              </a:xfrm>
              <a:prstGeom prst="rect">
                <a:avLst/>
              </a:prstGeom>
            </p:spPr>
          </p:pic>
          <p:pic>
            <p:nvPicPr>
              <p:cNvPr id="103" name="Image 28" descr=" ">
                <a:extLst>
                  <a:ext uri="{FF2B5EF4-FFF2-40B4-BE49-F238E27FC236}">
                    <a16:creationId xmlns:a16="http://schemas.microsoft.com/office/drawing/2014/main" id="{723ED83A-5673-DC9A-6A0E-B414ECD2D03D}"/>
                  </a:ext>
                </a:extLst>
              </p:cNvPr>
              <p:cNvPicPr>
                <a:picLocks noChangeAspect="1"/>
              </p:cNvPicPr>
              <p:nvPr/>
            </p:nvPicPr>
            <p:blipFill>
              <a:blip r:embed="rId75">
                <a:extLst>
                  <a:ext uri="{96DAC541-7B7A-43D3-8B79-37D633B846F1}">
                    <asvg:svgBlip xmlns:asvg="http://schemas.microsoft.com/office/drawing/2016/SVG/main" r:embed="rId76"/>
                  </a:ext>
                </a:extLst>
              </a:blip>
              <a:stretch>
                <a:fillRect/>
              </a:stretch>
            </p:blipFill>
            <p:spPr>
              <a:xfrm>
                <a:off x="20207401" y="9644165"/>
                <a:ext cx="132653" cy="151619"/>
              </a:xfrm>
              <a:prstGeom prst="rect">
                <a:avLst/>
              </a:prstGeom>
            </p:spPr>
          </p:pic>
          <p:pic>
            <p:nvPicPr>
              <p:cNvPr id="105" name="Image 30" descr=" ">
                <a:extLst>
                  <a:ext uri="{FF2B5EF4-FFF2-40B4-BE49-F238E27FC236}">
                    <a16:creationId xmlns:a16="http://schemas.microsoft.com/office/drawing/2014/main" id="{887152C3-E276-D187-2304-06B0CBB5C4A5}"/>
                  </a:ext>
                </a:extLst>
              </p:cNvPr>
              <p:cNvPicPr>
                <a:picLocks noChangeAspect="1"/>
              </p:cNvPicPr>
              <p:nvPr/>
            </p:nvPicPr>
            <p:blipFill>
              <a:blip r:embed="rId77">
                <a:extLst>
                  <a:ext uri="{96DAC541-7B7A-43D3-8B79-37D633B846F1}">
                    <asvg:svgBlip xmlns:asvg="http://schemas.microsoft.com/office/drawing/2016/SVG/main" r:embed="rId78"/>
                  </a:ext>
                </a:extLst>
              </a:blip>
              <a:stretch>
                <a:fillRect/>
              </a:stretch>
            </p:blipFill>
            <p:spPr>
              <a:xfrm>
                <a:off x="20297193" y="9935787"/>
                <a:ext cx="115059" cy="155950"/>
              </a:xfrm>
              <a:prstGeom prst="rect">
                <a:avLst/>
              </a:prstGeom>
            </p:spPr>
          </p:pic>
          <p:pic>
            <p:nvPicPr>
              <p:cNvPr id="106" name="Image 31" descr=" ">
                <a:extLst>
                  <a:ext uri="{FF2B5EF4-FFF2-40B4-BE49-F238E27FC236}">
                    <a16:creationId xmlns:a16="http://schemas.microsoft.com/office/drawing/2014/main" id="{6C58D56A-064D-2EBE-C4F9-DE632AE67CC7}"/>
                  </a:ext>
                </a:extLst>
              </p:cNvPr>
              <p:cNvPicPr>
                <a:picLocks noChangeAspect="1"/>
              </p:cNvPicPr>
              <p:nvPr/>
            </p:nvPicPr>
            <p:blipFill>
              <a:blip r:embed="rId79">
                <a:extLst>
                  <a:ext uri="{96DAC541-7B7A-43D3-8B79-37D633B846F1}">
                    <asvg:svgBlip xmlns:asvg="http://schemas.microsoft.com/office/drawing/2016/SVG/main" r:embed="rId80"/>
                  </a:ext>
                </a:extLst>
              </a:blip>
              <a:stretch>
                <a:fillRect/>
              </a:stretch>
            </p:blipFill>
            <p:spPr>
              <a:xfrm>
                <a:off x="20228636" y="8985259"/>
                <a:ext cx="133391" cy="109386"/>
              </a:xfrm>
              <a:prstGeom prst="rect">
                <a:avLst/>
              </a:prstGeom>
            </p:spPr>
          </p:pic>
          <p:pic>
            <p:nvPicPr>
              <p:cNvPr id="107" name="Image 32" descr=" ">
                <a:extLst>
                  <a:ext uri="{FF2B5EF4-FFF2-40B4-BE49-F238E27FC236}">
                    <a16:creationId xmlns:a16="http://schemas.microsoft.com/office/drawing/2014/main" id="{13F5A9DD-A3F9-45BB-0C75-F205775755CF}"/>
                  </a:ext>
                </a:extLst>
              </p:cNvPr>
              <p:cNvPicPr>
                <a:picLocks noChangeAspect="1"/>
              </p:cNvPicPr>
              <p:nvPr/>
            </p:nvPicPr>
            <p:blipFill>
              <a:blip r:embed="rId81">
                <a:extLst>
                  <a:ext uri="{96DAC541-7B7A-43D3-8B79-37D633B846F1}">
                    <asvg:svgBlip xmlns:asvg="http://schemas.microsoft.com/office/drawing/2016/SVG/main" r:embed="rId82"/>
                  </a:ext>
                </a:extLst>
              </a:blip>
              <a:stretch>
                <a:fillRect/>
              </a:stretch>
            </p:blipFill>
            <p:spPr>
              <a:xfrm>
                <a:off x="19901366" y="8985048"/>
                <a:ext cx="103783" cy="154208"/>
              </a:xfrm>
              <a:prstGeom prst="rect">
                <a:avLst/>
              </a:prstGeom>
            </p:spPr>
          </p:pic>
          <p:pic>
            <p:nvPicPr>
              <p:cNvPr id="108" name="Image 33" descr=" ">
                <a:extLst>
                  <a:ext uri="{FF2B5EF4-FFF2-40B4-BE49-F238E27FC236}">
                    <a16:creationId xmlns:a16="http://schemas.microsoft.com/office/drawing/2014/main" id="{5F8E1102-A454-279E-CFC9-F224E2D18B80}"/>
                  </a:ext>
                </a:extLst>
              </p:cNvPr>
              <p:cNvPicPr>
                <a:picLocks noChangeAspect="1"/>
              </p:cNvPicPr>
              <p:nvPr/>
            </p:nvPicPr>
            <p:blipFill>
              <a:blip r:embed="rId83">
                <a:extLst>
                  <a:ext uri="{96DAC541-7B7A-43D3-8B79-37D633B846F1}">
                    <asvg:svgBlip xmlns:asvg="http://schemas.microsoft.com/office/drawing/2016/SVG/main" r:embed="rId84"/>
                  </a:ext>
                </a:extLst>
              </a:blip>
              <a:stretch>
                <a:fillRect/>
              </a:stretch>
            </p:blipFill>
            <p:spPr>
              <a:xfrm>
                <a:off x="19740078" y="9415078"/>
                <a:ext cx="110531" cy="157931"/>
              </a:xfrm>
              <a:prstGeom prst="rect">
                <a:avLst/>
              </a:prstGeom>
            </p:spPr>
          </p:pic>
          <p:pic>
            <p:nvPicPr>
              <p:cNvPr id="109" name="Image 34" descr=" ">
                <a:extLst>
                  <a:ext uri="{FF2B5EF4-FFF2-40B4-BE49-F238E27FC236}">
                    <a16:creationId xmlns:a16="http://schemas.microsoft.com/office/drawing/2014/main" id="{CB6C2FC6-737A-9BCD-48BB-ACBD78A2E47E}"/>
                  </a:ext>
                </a:extLst>
              </p:cNvPr>
              <p:cNvPicPr>
                <a:picLocks noChangeAspect="1"/>
              </p:cNvPicPr>
              <p:nvPr/>
            </p:nvPicPr>
            <p:blipFill>
              <a:blip r:embed="rId85">
                <a:extLst>
                  <a:ext uri="{96DAC541-7B7A-43D3-8B79-37D633B846F1}">
                    <asvg:svgBlip xmlns:asvg="http://schemas.microsoft.com/office/drawing/2016/SVG/main" r:embed="rId86"/>
                  </a:ext>
                </a:extLst>
              </a:blip>
              <a:stretch>
                <a:fillRect/>
              </a:stretch>
            </p:blipFill>
            <p:spPr>
              <a:xfrm>
                <a:off x="22085344" y="9725524"/>
                <a:ext cx="109514" cy="119490"/>
              </a:xfrm>
              <a:prstGeom prst="rect">
                <a:avLst/>
              </a:prstGeom>
            </p:spPr>
          </p:pic>
          <p:pic>
            <p:nvPicPr>
              <p:cNvPr id="111" name="Image 36" descr=" ">
                <a:extLst>
                  <a:ext uri="{FF2B5EF4-FFF2-40B4-BE49-F238E27FC236}">
                    <a16:creationId xmlns:a16="http://schemas.microsoft.com/office/drawing/2014/main" id="{C00DC96D-1620-6158-DDD5-8517CB90AF2C}"/>
                  </a:ext>
                </a:extLst>
              </p:cNvPr>
              <p:cNvPicPr>
                <a:picLocks noChangeAspect="1"/>
              </p:cNvPicPr>
              <p:nvPr/>
            </p:nvPicPr>
            <p:blipFill>
              <a:blip r:embed="rId87">
                <a:extLst>
                  <a:ext uri="{96DAC541-7B7A-43D3-8B79-37D633B846F1}">
                    <asvg:svgBlip xmlns:asvg="http://schemas.microsoft.com/office/drawing/2016/SVG/main" r:embed="rId88"/>
                  </a:ext>
                </a:extLst>
              </a:blip>
              <a:stretch>
                <a:fillRect/>
              </a:stretch>
            </p:blipFill>
            <p:spPr>
              <a:xfrm>
                <a:off x="21743939" y="9895697"/>
                <a:ext cx="124082" cy="112530"/>
              </a:xfrm>
              <a:prstGeom prst="rect">
                <a:avLst/>
              </a:prstGeom>
            </p:spPr>
          </p:pic>
          <p:pic>
            <p:nvPicPr>
              <p:cNvPr id="112" name="Image 37" descr=" ">
                <a:extLst>
                  <a:ext uri="{FF2B5EF4-FFF2-40B4-BE49-F238E27FC236}">
                    <a16:creationId xmlns:a16="http://schemas.microsoft.com/office/drawing/2014/main" id="{8545A01A-6818-F69C-5E6E-8AB9B71D7DD7}"/>
                  </a:ext>
                </a:extLst>
              </p:cNvPr>
              <p:cNvPicPr>
                <a:picLocks noChangeAspect="1"/>
              </p:cNvPicPr>
              <p:nvPr/>
            </p:nvPicPr>
            <p:blipFill>
              <a:blip r:embed="rId89">
                <a:extLst>
                  <a:ext uri="{96DAC541-7B7A-43D3-8B79-37D633B846F1}">
                    <asvg:svgBlip xmlns:asvg="http://schemas.microsoft.com/office/drawing/2016/SVG/main" r:embed="rId90"/>
                  </a:ext>
                </a:extLst>
              </a:blip>
              <a:stretch>
                <a:fillRect/>
              </a:stretch>
            </p:blipFill>
            <p:spPr>
              <a:xfrm>
                <a:off x="19574802" y="9266842"/>
                <a:ext cx="115524" cy="112564"/>
              </a:xfrm>
              <a:prstGeom prst="rect">
                <a:avLst/>
              </a:prstGeom>
            </p:spPr>
          </p:pic>
          <p:pic>
            <p:nvPicPr>
              <p:cNvPr id="114" name="Image 39" descr=" ">
                <a:extLst>
                  <a:ext uri="{FF2B5EF4-FFF2-40B4-BE49-F238E27FC236}">
                    <a16:creationId xmlns:a16="http://schemas.microsoft.com/office/drawing/2014/main" id="{E3987CCF-2B0B-5940-DE4E-63CE9807D74B}"/>
                  </a:ext>
                </a:extLst>
              </p:cNvPr>
              <p:cNvPicPr>
                <a:picLocks noChangeAspect="1"/>
              </p:cNvPicPr>
              <p:nvPr/>
            </p:nvPicPr>
            <p:blipFill>
              <a:blip r:embed="rId91">
                <a:extLst>
                  <a:ext uri="{96DAC541-7B7A-43D3-8B79-37D633B846F1}">
                    <asvg:svgBlip xmlns:asvg="http://schemas.microsoft.com/office/drawing/2016/SVG/main" r:embed="rId92"/>
                  </a:ext>
                </a:extLst>
              </a:blip>
              <a:stretch>
                <a:fillRect/>
              </a:stretch>
            </p:blipFill>
            <p:spPr>
              <a:xfrm>
                <a:off x="21445173" y="10865476"/>
                <a:ext cx="139457" cy="110381"/>
              </a:xfrm>
              <a:prstGeom prst="rect">
                <a:avLst/>
              </a:prstGeom>
            </p:spPr>
          </p:pic>
          <p:pic>
            <p:nvPicPr>
              <p:cNvPr id="117" name="Image 42" descr=" ">
                <a:extLst>
                  <a:ext uri="{FF2B5EF4-FFF2-40B4-BE49-F238E27FC236}">
                    <a16:creationId xmlns:a16="http://schemas.microsoft.com/office/drawing/2014/main" id="{2B57845C-7E8A-72D3-B201-67A599E8735B}"/>
                  </a:ext>
                </a:extLst>
              </p:cNvPr>
              <p:cNvPicPr>
                <a:picLocks noChangeAspect="1"/>
              </p:cNvPicPr>
              <p:nvPr/>
            </p:nvPicPr>
            <p:blipFill>
              <a:blip r:embed="rId93">
                <a:extLst>
                  <a:ext uri="{96DAC541-7B7A-43D3-8B79-37D633B846F1}">
                    <asvg:svgBlip xmlns:asvg="http://schemas.microsoft.com/office/drawing/2016/SVG/main" r:embed="rId94"/>
                  </a:ext>
                </a:extLst>
              </a:blip>
              <a:stretch>
                <a:fillRect/>
              </a:stretch>
            </p:blipFill>
            <p:spPr>
              <a:xfrm>
                <a:off x="20071094" y="9713578"/>
                <a:ext cx="100447" cy="97870"/>
              </a:xfrm>
              <a:prstGeom prst="rect">
                <a:avLst/>
              </a:prstGeom>
            </p:spPr>
          </p:pic>
          <p:pic>
            <p:nvPicPr>
              <p:cNvPr id="118" name="Image 43" descr=" ">
                <a:extLst>
                  <a:ext uri="{FF2B5EF4-FFF2-40B4-BE49-F238E27FC236}">
                    <a16:creationId xmlns:a16="http://schemas.microsoft.com/office/drawing/2014/main" id="{7E40F9E1-9272-3C14-111F-54D06634B03C}"/>
                  </a:ext>
                </a:extLst>
              </p:cNvPr>
              <p:cNvPicPr>
                <a:picLocks noChangeAspect="1"/>
              </p:cNvPicPr>
              <p:nvPr/>
            </p:nvPicPr>
            <p:blipFill>
              <a:blip r:embed="rId95">
                <a:extLst>
                  <a:ext uri="{96DAC541-7B7A-43D3-8B79-37D633B846F1}">
                    <asvg:svgBlip xmlns:asvg="http://schemas.microsoft.com/office/drawing/2016/SVG/main" r:embed="rId96"/>
                  </a:ext>
                </a:extLst>
              </a:blip>
              <a:stretch>
                <a:fillRect/>
              </a:stretch>
            </p:blipFill>
            <p:spPr>
              <a:xfrm>
                <a:off x="21137712" y="9082822"/>
                <a:ext cx="79031" cy="118436"/>
              </a:xfrm>
              <a:prstGeom prst="rect">
                <a:avLst/>
              </a:prstGeom>
            </p:spPr>
          </p:pic>
          <p:pic>
            <p:nvPicPr>
              <p:cNvPr id="119" name="Image 44" descr=" ">
                <a:extLst>
                  <a:ext uri="{FF2B5EF4-FFF2-40B4-BE49-F238E27FC236}">
                    <a16:creationId xmlns:a16="http://schemas.microsoft.com/office/drawing/2014/main" id="{2F2D01ED-B4D2-1474-EC93-80B85CD4CB36}"/>
                  </a:ext>
                </a:extLst>
              </p:cNvPr>
              <p:cNvPicPr>
                <a:picLocks noChangeAspect="1"/>
              </p:cNvPicPr>
              <p:nvPr/>
            </p:nvPicPr>
            <p:blipFill>
              <a:blip r:embed="rId97">
                <a:extLst>
                  <a:ext uri="{96DAC541-7B7A-43D3-8B79-37D633B846F1}">
                    <asvg:svgBlip xmlns:asvg="http://schemas.microsoft.com/office/drawing/2016/SVG/main" r:embed="rId98"/>
                  </a:ext>
                </a:extLst>
              </a:blip>
              <a:stretch>
                <a:fillRect/>
              </a:stretch>
            </p:blipFill>
            <p:spPr>
              <a:xfrm>
                <a:off x="20367219" y="7950402"/>
                <a:ext cx="99392" cy="95393"/>
              </a:xfrm>
              <a:prstGeom prst="rect">
                <a:avLst/>
              </a:prstGeom>
            </p:spPr>
          </p:pic>
          <p:pic>
            <p:nvPicPr>
              <p:cNvPr id="121" name="Image 46" descr=" ">
                <a:extLst>
                  <a:ext uri="{FF2B5EF4-FFF2-40B4-BE49-F238E27FC236}">
                    <a16:creationId xmlns:a16="http://schemas.microsoft.com/office/drawing/2014/main" id="{B1C4983A-16E5-0816-B0B0-8FBA0CBE1FFB}"/>
                  </a:ext>
                </a:extLst>
              </p:cNvPr>
              <p:cNvPicPr>
                <a:picLocks noChangeAspect="1"/>
              </p:cNvPicPr>
              <p:nvPr/>
            </p:nvPicPr>
            <p:blipFill>
              <a:blip r:embed="rId99">
                <a:extLst>
                  <a:ext uri="{96DAC541-7B7A-43D3-8B79-37D633B846F1}">
                    <asvg:svgBlip xmlns:asvg="http://schemas.microsoft.com/office/drawing/2016/SVG/main" r:embed="rId100"/>
                  </a:ext>
                </a:extLst>
              </a:blip>
              <a:stretch>
                <a:fillRect/>
              </a:stretch>
            </p:blipFill>
            <p:spPr>
              <a:xfrm>
                <a:off x="20579784" y="10004654"/>
                <a:ext cx="87460" cy="72210"/>
              </a:xfrm>
              <a:prstGeom prst="rect">
                <a:avLst/>
              </a:prstGeom>
            </p:spPr>
          </p:pic>
          <p:pic>
            <p:nvPicPr>
              <p:cNvPr id="122" name="Image 47" descr=" ">
                <a:extLst>
                  <a:ext uri="{FF2B5EF4-FFF2-40B4-BE49-F238E27FC236}">
                    <a16:creationId xmlns:a16="http://schemas.microsoft.com/office/drawing/2014/main" id="{268B61F7-6A50-46BE-8372-F093F503BADE}"/>
                  </a:ext>
                </a:extLst>
              </p:cNvPr>
              <p:cNvPicPr>
                <a:picLocks noChangeAspect="1"/>
              </p:cNvPicPr>
              <p:nvPr/>
            </p:nvPicPr>
            <p:blipFill>
              <a:blip r:embed="rId101">
                <a:extLst>
                  <a:ext uri="{96DAC541-7B7A-43D3-8B79-37D633B846F1}">
                    <asvg:svgBlip xmlns:asvg="http://schemas.microsoft.com/office/drawing/2016/SVG/main" r:embed="rId102"/>
                  </a:ext>
                </a:extLst>
              </a:blip>
              <a:stretch>
                <a:fillRect/>
              </a:stretch>
            </p:blipFill>
            <p:spPr>
              <a:xfrm>
                <a:off x="19902960" y="9766424"/>
                <a:ext cx="103982" cy="83378"/>
              </a:xfrm>
              <a:prstGeom prst="rect">
                <a:avLst/>
              </a:prstGeom>
            </p:spPr>
          </p:pic>
          <p:pic>
            <p:nvPicPr>
              <p:cNvPr id="123" name="Image 48" descr=" ">
                <a:extLst>
                  <a:ext uri="{FF2B5EF4-FFF2-40B4-BE49-F238E27FC236}">
                    <a16:creationId xmlns:a16="http://schemas.microsoft.com/office/drawing/2014/main" id="{D6343557-C244-FD4F-CADC-F39E7EFB4F99}"/>
                  </a:ext>
                </a:extLst>
              </p:cNvPr>
              <p:cNvPicPr>
                <a:picLocks noChangeAspect="1"/>
              </p:cNvPicPr>
              <p:nvPr/>
            </p:nvPicPr>
            <p:blipFill>
              <a:blip r:embed="rId103">
                <a:extLst>
                  <a:ext uri="{96DAC541-7B7A-43D3-8B79-37D633B846F1}">
                    <asvg:svgBlip xmlns:asvg="http://schemas.microsoft.com/office/drawing/2016/SVG/main" r:embed="rId104"/>
                  </a:ext>
                </a:extLst>
              </a:blip>
              <a:stretch>
                <a:fillRect/>
              </a:stretch>
            </p:blipFill>
            <p:spPr>
              <a:xfrm>
                <a:off x="19287590" y="11443274"/>
                <a:ext cx="100682" cy="164526"/>
              </a:xfrm>
              <a:prstGeom prst="rect">
                <a:avLst/>
              </a:prstGeom>
            </p:spPr>
          </p:pic>
          <p:pic>
            <p:nvPicPr>
              <p:cNvPr id="124" name="Image 49" descr=" ">
                <a:extLst>
                  <a:ext uri="{FF2B5EF4-FFF2-40B4-BE49-F238E27FC236}">
                    <a16:creationId xmlns:a16="http://schemas.microsoft.com/office/drawing/2014/main" id="{574BCFE3-F2F1-AA15-B256-16F1F270BE2C}"/>
                  </a:ext>
                </a:extLst>
              </p:cNvPr>
              <p:cNvPicPr>
                <a:picLocks noChangeAspect="1"/>
              </p:cNvPicPr>
              <p:nvPr/>
            </p:nvPicPr>
            <p:blipFill>
              <a:blip r:embed="rId105">
                <a:extLst>
                  <a:ext uri="{96DAC541-7B7A-43D3-8B79-37D633B846F1}">
                    <asvg:svgBlip xmlns:asvg="http://schemas.microsoft.com/office/drawing/2016/SVG/main" r:embed="rId106"/>
                  </a:ext>
                </a:extLst>
              </a:blip>
              <a:stretch>
                <a:fillRect/>
              </a:stretch>
            </p:blipFill>
            <p:spPr>
              <a:xfrm>
                <a:off x="21616657" y="9776733"/>
                <a:ext cx="82604" cy="69000"/>
              </a:xfrm>
              <a:prstGeom prst="rect">
                <a:avLst/>
              </a:prstGeom>
            </p:spPr>
          </p:pic>
          <p:pic>
            <p:nvPicPr>
              <p:cNvPr id="125" name="Image 50" descr=" ">
                <a:extLst>
                  <a:ext uri="{FF2B5EF4-FFF2-40B4-BE49-F238E27FC236}">
                    <a16:creationId xmlns:a16="http://schemas.microsoft.com/office/drawing/2014/main" id="{425DB646-49A4-5767-96F0-5274403BCE13}"/>
                  </a:ext>
                </a:extLst>
              </p:cNvPr>
              <p:cNvPicPr>
                <a:picLocks noChangeAspect="1"/>
              </p:cNvPicPr>
              <p:nvPr/>
            </p:nvPicPr>
            <p:blipFill>
              <a:blip r:embed="rId107">
                <a:extLst>
                  <a:ext uri="{96DAC541-7B7A-43D3-8B79-37D633B846F1}">
                    <asvg:svgBlip xmlns:asvg="http://schemas.microsoft.com/office/drawing/2016/SVG/main" r:embed="rId108"/>
                  </a:ext>
                </a:extLst>
              </a:blip>
              <a:stretch>
                <a:fillRect/>
              </a:stretch>
            </p:blipFill>
            <p:spPr>
              <a:xfrm>
                <a:off x="21924025" y="10105461"/>
                <a:ext cx="80328" cy="61237"/>
              </a:xfrm>
              <a:prstGeom prst="rect">
                <a:avLst/>
              </a:prstGeom>
            </p:spPr>
          </p:pic>
          <p:pic>
            <p:nvPicPr>
              <p:cNvPr id="129" name="Image 54" descr=" ">
                <a:extLst>
                  <a:ext uri="{FF2B5EF4-FFF2-40B4-BE49-F238E27FC236}">
                    <a16:creationId xmlns:a16="http://schemas.microsoft.com/office/drawing/2014/main" id="{CCF3B717-8B70-B8A8-3B03-F20FEA5B7282}"/>
                  </a:ext>
                </a:extLst>
              </p:cNvPr>
              <p:cNvPicPr>
                <a:picLocks noChangeAspect="1"/>
              </p:cNvPicPr>
              <p:nvPr/>
            </p:nvPicPr>
            <p:blipFill>
              <a:blip r:embed="rId109">
                <a:extLst>
                  <a:ext uri="{96DAC541-7B7A-43D3-8B79-37D633B846F1}">
                    <asvg:svgBlip xmlns:asvg="http://schemas.microsoft.com/office/drawing/2016/SVG/main" r:embed="rId110"/>
                  </a:ext>
                </a:extLst>
              </a:blip>
              <a:stretch>
                <a:fillRect/>
              </a:stretch>
            </p:blipFill>
            <p:spPr>
              <a:xfrm>
                <a:off x="20470401" y="9534897"/>
                <a:ext cx="70702" cy="45507"/>
              </a:xfrm>
              <a:prstGeom prst="rect">
                <a:avLst/>
              </a:prstGeom>
            </p:spPr>
          </p:pic>
          <p:pic>
            <p:nvPicPr>
              <p:cNvPr id="130" name="Image 55" descr=" ">
                <a:extLst>
                  <a:ext uri="{FF2B5EF4-FFF2-40B4-BE49-F238E27FC236}">
                    <a16:creationId xmlns:a16="http://schemas.microsoft.com/office/drawing/2014/main" id="{14C39D37-1AAB-E5F2-53F7-83934E4E09AA}"/>
                  </a:ext>
                </a:extLst>
              </p:cNvPr>
              <p:cNvPicPr>
                <a:picLocks noChangeAspect="1"/>
              </p:cNvPicPr>
              <p:nvPr/>
            </p:nvPicPr>
            <p:blipFill>
              <a:blip r:embed="rId111">
                <a:extLst>
                  <a:ext uri="{96DAC541-7B7A-43D3-8B79-37D633B846F1}">
                    <asvg:svgBlip xmlns:asvg="http://schemas.microsoft.com/office/drawing/2016/SVG/main" r:embed="rId112"/>
                  </a:ext>
                </a:extLst>
              </a:blip>
              <a:stretch>
                <a:fillRect/>
              </a:stretch>
            </p:blipFill>
            <p:spPr>
              <a:xfrm>
                <a:off x="20591140" y="9320687"/>
                <a:ext cx="61306" cy="52046"/>
              </a:xfrm>
              <a:prstGeom prst="rect">
                <a:avLst/>
              </a:prstGeom>
            </p:spPr>
          </p:pic>
          <p:pic>
            <p:nvPicPr>
              <p:cNvPr id="131" name="Image 56" descr=" ">
                <a:extLst>
                  <a:ext uri="{FF2B5EF4-FFF2-40B4-BE49-F238E27FC236}">
                    <a16:creationId xmlns:a16="http://schemas.microsoft.com/office/drawing/2014/main" id="{81C31D6B-5F5B-82C5-404D-1688A0D17BD6}"/>
                  </a:ext>
                </a:extLst>
              </p:cNvPr>
              <p:cNvPicPr>
                <a:picLocks noChangeAspect="1"/>
              </p:cNvPicPr>
              <p:nvPr/>
            </p:nvPicPr>
            <p:blipFill>
              <a:blip r:embed="rId113">
                <a:extLst>
                  <a:ext uri="{96DAC541-7B7A-43D3-8B79-37D633B846F1}">
                    <asvg:svgBlip xmlns:asvg="http://schemas.microsoft.com/office/drawing/2016/SVG/main" r:embed="rId114"/>
                  </a:ext>
                </a:extLst>
              </a:blip>
              <a:stretch>
                <a:fillRect/>
              </a:stretch>
            </p:blipFill>
            <p:spPr>
              <a:xfrm>
                <a:off x="20300535" y="9536252"/>
                <a:ext cx="92713" cy="99904"/>
              </a:xfrm>
              <a:prstGeom prst="rect">
                <a:avLst/>
              </a:prstGeom>
            </p:spPr>
          </p:pic>
        </p:grpSp>
      </p:grpSp>
      <p:pic>
        <p:nvPicPr>
          <p:cNvPr id="73" name="Graphic 72">
            <a:extLst>
              <a:ext uri="{FF2B5EF4-FFF2-40B4-BE49-F238E27FC236}">
                <a16:creationId xmlns:a16="http://schemas.microsoft.com/office/drawing/2014/main" id="{6042EBB1-613B-79B0-61D6-8D0D0A47FDFD}"/>
              </a:ext>
            </a:extLst>
          </p:cNvPr>
          <p:cNvPicPr>
            <a:picLocks noChangeAspect="1"/>
          </p:cNvPicPr>
          <p:nvPr/>
        </p:nvPicPr>
        <p:blipFill>
          <a:blip r:embed="rId115">
            <a:extLst>
              <a:ext uri="{96DAC541-7B7A-43D3-8B79-37D633B846F1}">
                <asvg:svgBlip xmlns:asvg="http://schemas.microsoft.com/office/drawing/2016/SVG/main" r:embed="rId116"/>
              </a:ext>
            </a:extLst>
          </a:blip>
          <a:stretch>
            <a:fillRect/>
          </a:stretch>
        </p:blipFill>
        <p:spPr>
          <a:xfrm>
            <a:off x="19662606" y="10063273"/>
            <a:ext cx="795336" cy="1172075"/>
          </a:xfrm>
          <a:prstGeom prst="rect">
            <a:avLst/>
          </a:prstGeom>
        </p:spPr>
      </p:pic>
      <p:pic>
        <p:nvPicPr>
          <p:cNvPr id="135" name="Graphic 134">
            <a:extLst>
              <a:ext uri="{FF2B5EF4-FFF2-40B4-BE49-F238E27FC236}">
                <a16:creationId xmlns:a16="http://schemas.microsoft.com/office/drawing/2014/main" id="{AA64FB31-2456-38F7-1AE3-35BC678059E0}"/>
              </a:ext>
            </a:extLst>
          </p:cNvPr>
          <p:cNvPicPr>
            <a:picLocks noChangeAspect="1"/>
          </p:cNvPicPr>
          <p:nvPr/>
        </p:nvPicPr>
        <p:blipFill>
          <a:blip r:embed="rId115">
            <a:extLst>
              <a:ext uri="{96DAC541-7B7A-43D3-8B79-37D633B846F1}">
                <asvg:svgBlip xmlns:asvg="http://schemas.microsoft.com/office/drawing/2016/SVG/main" r:embed="rId116"/>
              </a:ext>
            </a:extLst>
          </a:blip>
          <a:stretch>
            <a:fillRect/>
          </a:stretch>
        </p:blipFill>
        <p:spPr>
          <a:xfrm>
            <a:off x="15787301" y="5357005"/>
            <a:ext cx="795336" cy="1172075"/>
          </a:xfrm>
          <a:prstGeom prst="rect">
            <a:avLst/>
          </a:prstGeom>
        </p:spPr>
      </p:pic>
      <p:pic>
        <p:nvPicPr>
          <p:cNvPr id="136" name="Graphic 135">
            <a:extLst>
              <a:ext uri="{FF2B5EF4-FFF2-40B4-BE49-F238E27FC236}">
                <a16:creationId xmlns:a16="http://schemas.microsoft.com/office/drawing/2014/main" id="{33A13691-77C4-45F9-23AF-0BB216F8CD8A}"/>
              </a:ext>
            </a:extLst>
          </p:cNvPr>
          <p:cNvPicPr>
            <a:picLocks noChangeAspect="1"/>
          </p:cNvPicPr>
          <p:nvPr/>
        </p:nvPicPr>
        <p:blipFill>
          <a:blip r:embed="rId115">
            <a:extLst>
              <a:ext uri="{96DAC541-7B7A-43D3-8B79-37D633B846F1}">
                <asvg:svgBlip xmlns:asvg="http://schemas.microsoft.com/office/drawing/2016/SVG/main" r:embed="rId116"/>
              </a:ext>
            </a:extLst>
          </a:blip>
          <a:stretch>
            <a:fillRect/>
          </a:stretch>
        </p:blipFill>
        <p:spPr>
          <a:xfrm>
            <a:off x="16456803" y="7189299"/>
            <a:ext cx="795336" cy="1172075"/>
          </a:xfrm>
          <a:prstGeom prst="rect">
            <a:avLst/>
          </a:prstGeom>
        </p:spPr>
      </p:pic>
      <p:pic>
        <p:nvPicPr>
          <p:cNvPr id="137" name="Graphic 136">
            <a:extLst>
              <a:ext uri="{FF2B5EF4-FFF2-40B4-BE49-F238E27FC236}">
                <a16:creationId xmlns:a16="http://schemas.microsoft.com/office/drawing/2014/main" id="{B40C5DB4-6278-CA6F-AA22-96A8672A226C}"/>
              </a:ext>
            </a:extLst>
          </p:cNvPr>
          <p:cNvPicPr>
            <a:picLocks noChangeAspect="1"/>
          </p:cNvPicPr>
          <p:nvPr/>
        </p:nvPicPr>
        <p:blipFill>
          <a:blip r:embed="rId115">
            <a:extLst>
              <a:ext uri="{96DAC541-7B7A-43D3-8B79-37D633B846F1}">
                <asvg:svgBlip xmlns:asvg="http://schemas.microsoft.com/office/drawing/2016/SVG/main" r:embed="rId116"/>
              </a:ext>
            </a:extLst>
          </a:blip>
          <a:stretch>
            <a:fillRect/>
          </a:stretch>
        </p:blipFill>
        <p:spPr>
          <a:xfrm>
            <a:off x="17752999" y="4647396"/>
            <a:ext cx="795336" cy="1172075"/>
          </a:xfrm>
          <a:prstGeom prst="rect">
            <a:avLst/>
          </a:prstGeom>
        </p:spPr>
      </p:pic>
      <p:pic>
        <p:nvPicPr>
          <p:cNvPr id="138" name="Graphic 137">
            <a:extLst>
              <a:ext uri="{FF2B5EF4-FFF2-40B4-BE49-F238E27FC236}">
                <a16:creationId xmlns:a16="http://schemas.microsoft.com/office/drawing/2014/main" id="{81F3A9DB-CC47-76C3-E861-B1726B0D9F53}"/>
              </a:ext>
            </a:extLst>
          </p:cNvPr>
          <p:cNvPicPr>
            <a:picLocks noChangeAspect="1"/>
          </p:cNvPicPr>
          <p:nvPr/>
        </p:nvPicPr>
        <p:blipFill>
          <a:blip r:embed="rId115">
            <a:extLst>
              <a:ext uri="{96DAC541-7B7A-43D3-8B79-37D633B846F1}">
                <asvg:svgBlip xmlns:asvg="http://schemas.microsoft.com/office/drawing/2016/SVG/main" r:embed="rId116"/>
              </a:ext>
            </a:extLst>
          </a:blip>
          <a:stretch>
            <a:fillRect/>
          </a:stretch>
        </p:blipFill>
        <p:spPr>
          <a:xfrm>
            <a:off x="18387991" y="7238743"/>
            <a:ext cx="795336" cy="1172075"/>
          </a:xfrm>
          <a:prstGeom prst="rect">
            <a:avLst/>
          </a:prstGeom>
        </p:spPr>
      </p:pic>
      <p:sp>
        <p:nvSpPr>
          <p:cNvPr id="9" name="Text 0">
            <a:extLst>
              <a:ext uri="{FF2B5EF4-FFF2-40B4-BE49-F238E27FC236}">
                <a16:creationId xmlns:a16="http://schemas.microsoft.com/office/drawing/2014/main" id="{CCE45DD7-CFF5-F4A3-202B-CAF1CDE32689}"/>
              </a:ext>
            </a:extLst>
          </p:cNvPr>
          <p:cNvSpPr/>
          <p:nvPr/>
        </p:nvSpPr>
        <p:spPr>
          <a:xfrm>
            <a:off x="17729180" y="12972145"/>
            <a:ext cx="6229631" cy="474133"/>
          </a:xfrm>
          <a:prstGeom prst="rect">
            <a:avLst/>
          </a:prstGeom>
          <a:noFill/>
          <a:ln/>
        </p:spPr>
        <p:txBody>
          <a:bodyPr wrap="square" lIns="0" tIns="0" rIns="0" bIns="0" rtlCol="0" anchor="ctr"/>
          <a:lstStyle/>
          <a:p>
            <a:pPr algn="just"/>
            <a:r>
              <a:rPr lang="en-US" sz="1400" dirty="0">
                <a:solidFill>
                  <a:schemeClr val="bg1"/>
                </a:solidFill>
                <a:latin typeface="Aptos" panose="020B0004020202020204" pitchFamily="34" charset="0"/>
                <a:ea typeface="Calibri"/>
                <a:cs typeface="Times New Roman"/>
              </a:rPr>
              <a:t>© 2026 For more information contact Deloitte Central Mediterranean    </a:t>
            </a:r>
            <a:r>
              <a:rPr lang="en-US" sz="2800" dirty="0">
                <a:solidFill>
                  <a:srgbClr val="86BC25"/>
                </a:solidFill>
                <a:latin typeface="Aptos" panose="020B0004020202020204" pitchFamily="34" charset="0"/>
                <a:ea typeface="Calibri"/>
                <a:cs typeface="Times New Roman"/>
              </a:rPr>
              <a:t>|</a:t>
            </a:r>
            <a:r>
              <a:rPr lang="en-US" sz="1400" dirty="0">
                <a:solidFill>
                  <a:schemeClr val="bg1"/>
                </a:solidFill>
                <a:latin typeface="Aptos" panose="020B0004020202020204" pitchFamily="34" charset="0"/>
                <a:ea typeface="Calibri"/>
                <a:cs typeface="Times New Roman"/>
              </a:rPr>
              <a:t>   </a:t>
            </a:r>
            <a:r>
              <a:rPr lang="en-US" sz="1400" b="1" dirty="0">
                <a:solidFill>
                  <a:schemeClr val="bg1"/>
                </a:solidFill>
                <a:latin typeface="Aptos" panose="020B0004020202020204" pitchFamily="34" charset="0"/>
                <a:ea typeface="Calibri"/>
                <a:cs typeface="Times New Roman"/>
              </a:rPr>
              <a:t>04</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 "/>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57749" y="4995667"/>
            <a:ext cx="8045023" cy="6979931"/>
          </a:xfrm>
          <a:prstGeom prst="rect">
            <a:avLst/>
          </a:prstGeom>
        </p:spPr>
      </p:pic>
      <p:pic>
        <p:nvPicPr>
          <p:cNvPr id="3" name="Image 1" descr=" "/>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287786" y="5473700"/>
            <a:ext cx="1803625" cy="1803400"/>
          </a:xfrm>
          <a:prstGeom prst="rect">
            <a:avLst/>
          </a:prstGeom>
        </p:spPr>
      </p:pic>
      <p:pic>
        <p:nvPicPr>
          <p:cNvPr id="4" name="Image 2" descr=" "/>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170046" y="7899400"/>
            <a:ext cx="1803625" cy="1803400"/>
          </a:xfrm>
          <a:prstGeom prst="rect">
            <a:avLst/>
          </a:prstGeom>
        </p:spPr>
      </p:pic>
      <p:pic>
        <p:nvPicPr>
          <p:cNvPr id="5" name="Image 3" descr=" "/>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084560" y="10566400"/>
            <a:ext cx="1803625" cy="1803400"/>
          </a:xfrm>
          <a:prstGeom prst="rect">
            <a:avLst/>
          </a:prstGeom>
        </p:spPr>
      </p:pic>
      <p:pic>
        <p:nvPicPr>
          <p:cNvPr id="6" name="Image 4" descr=" "/>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4257532" y="10566400"/>
            <a:ext cx="1803625" cy="1803400"/>
          </a:xfrm>
          <a:prstGeom prst="rect">
            <a:avLst/>
          </a:prstGeom>
        </p:spPr>
      </p:pic>
      <p:pic>
        <p:nvPicPr>
          <p:cNvPr id="7" name="Image 5" descr=" "/>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5184748" y="7912100"/>
            <a:ext cx="1803625" cy="1803400"/>
          </a:xfrm>
          <a:prstGeom prst="rect">
            <a:avLst/>
          </a:prstGeom>
        </p:spPr>
      </p:pic>
      <p:pic>
        <p:nvPicPr>
          <p:cNvPr id="8" name="Image 6" descr=" "/>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4067008" y="5473700"/>
            <a:ext cx="1803625" cy="1803400"/>
          </a:xfrm>
          <a:prstGeom prst="rect">
            <a:avLst/>
          </a:prstGeom>
        </p:spPr>
      </p:pic>
      <p:sp>
        <p:nvSpPr>
          <p:cNvPr id="12" name="Text 2"/>
          <p:cNvSpPr/>
          <p:nvPr/>
        </p:nvSpPr>
        <p:spPr>
          <a:xfrm>
            <a:off x="1136792" y="901700"/>
            <a:ext cx="11274776" cy="1075267"/>
          </a:xfrm>
          <a:prstGeom prst="rect">
            <a:avLst/>
          </a:prstGeom>
          <a:noFill/>
          <a:ln/>
        </p:spPr>
        <p:txBody>
          <a:bodyPr wrap="square" lIns="0" tIns="0" rIns="0" bIns="0" rtlCol="0" anchor="t"/>
          <a:lstStyle/>
          <a:p>
            <a:pPr marL="0" indent="0" algn="l">
              <a:buNone/>
            </a:pPr>
            <a:r>
              <a:rPr lang="en-US" sz="5000">
                <a:solidFill>
                  <a:srgbClr val="FFFFFF">
                    <a:alpha val="100000"/>
                  </a:srgbClr>
                </a:solidFill>
                <a:latin typeface="Aptos" panose="020B0004020202020204" pitchFamily="34" charset="0"/>
                <a:ea typeface="Open Sans Regular" pitchFamily="34" charset="-122"/>
                <a:cs typeface="Open Sans Regular" pitchFamily="34" charset="-120"/>
              </a:rPr>
              <a:t>Deloitte | </a:t>
            </a:r>
            <a:r>
              <a:rPr lang="en-US" sz="5000">
                <a:solidFill>
                  <a:srgbClr val="87BD27">
                    <a:alpha val="100000"/>
                  </a:srgbClr>
                </a:solidFill>
                <a:latin typeface="Aptos" panose="020B0004020202020204" pitchFamily="34" charset="0"/>
                <a:ea typeface="Open Sans Regular" pitchFamily="34" charset="-122"/>
                <a:cs typeface="Open Sans Regular" pitchFamily="34" charset="-120"/>
              </a:rPr>
              <a:t>Deloitte Greece at a Glance​</a:t>
            </a:r>
            <a:endParaRPr lang="en-US" sz="5000">
              <a:latin typeface="Aptos" panose="020B0004020202020204" pitchFamily="34" charset="0"/>
            </a:endParaRPr>
          </a:p>
        </p:txBody>
      </p:sp>
      <p:sp>
        <p:nvSpPr>
          <p:cNvPr id="23" name="Shape 3"/>
          <p:cNvSpPr/>
          <p:nvPr/>
        </p:nvSpPr>
        <p:spPr>
          <a:xfrm>
            <a:off x="8446658" y="5630298"/>
            <a:ext cx="1495490" cy="1495303"/>
          </a:xfrm>
          <a:prstGeom prst="ellipse">
            <a:avLst/>
          </a:prstGeom>
          <a:solidFill>
            <a:srgbClr val="000000">
              <a:alpha val="100000"/>
            </a:srgbClr>
          </a:solidFill>
          <a:ln w="25400">
            <a:solidFill>
              <a:srgbClr val="FFFFFF"/>
            </a:solidFill>
            <a:prstDash val="solid"/>
          </a:ln>
        </p:spPr>
        <p:txBody>
          <a:bodyPr/>
          <a:lstStyle/>
          <a:p>
            <a:endParaRPr lang="en-GR">
              <a:latin typeface="Aptos" panose="020B0004020202020204" pitchFamily="34" charset="0"/>
            </a:endParaRPr>
          </a:p>
        </p:txBody>
      </p:sp>
      <p:pic>
        <p:nvPicPr>
          <p:cNvPr id="24" name="Image 18" descr=" "/>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791148" y="6064805"/>
            <a:ext cx="806510" cy="626287"/>
          </a:xfrm>
          <a:prstGeom prst="rect">
            <a:avLst/>
          </a:prstGeom>
        </p:spPr>
      </p:pic>
      <p:pic>
        <p:nvPicPr>
          <p:cNvPr id="25" name="Image 19" descr=" "/>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171046" y="4241800"/>
            <a:ext cx="1803625" cy="1803400"/>
          </a:xfrm>
          <a:prstGeom prst="rect">
            <a:avLst/>
          </a:prstGeom>
        </p:spPr>
      </p:pic>
      <p:sp>
        <p:nvSpPr>
          <p:cNvPr id="26" name="Shape 4"/>
          <p:cNvSpPr/>
          <p:nvPr/>
        </p:nvSpPr>
        <p:spPr>
          <a:xfrm>
            <a:off x="11327056" y="4398494"/>
            <a:ext cx="1495490" cy="1495303"/>
          </a:xfrm>
          <a:prstGeom prst="ellipse">
            <a:avLst/>
          </a:prstGeom>
          <a:solidFill>
            <a:srgbClr val="000000">
              <a:alpha val="100000"/>
            </a:srgbClr>
          </a:solidFill>
          <a:ln w="25400">
            <a:solidFill>
              <a:srgbClr val="FFFFFF"/>
            </a:solidFill>
            <a:prstDash val="solid"/>
          </a:ln>
        </p:spPr>
        <p:txBody>
          <a:bodyPr/>
          <a:lstStyle/>
          <a:p>
            <a:endParaRPr lang="en-GR">
              <a:latin typeface="Aptos" panose="020B0004020202020204" pitchFamily="34" charset="0"/>
            </a:endParaRPr>
          </a:p>
        </p:txBody>
      </p:sp>
      <p:pic>
        <p:nvPicPr>
          <p:cNvPr id="27" name="Image 20" descr=" "/>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1739862" y="4751093"/>
            <a:ext cx="734633" cy="790110"/>
          </a:xfrm>
          <a:prstGeom prst="rect">
            <a:avLst/>
          </a:prstGeom>
        </p:spPr>
      </p:pic>
      <p:sp>
        <p:nvSpPr>
          <p:cNvPr id="28" name="Shape 5"/>
          <p:cNvSpPr/>
          <p:nvPr/>
        </p:nvSpPr>
        <p:spPr>
          <a:xfrm>
            <a:off x="14223248" y="5632270"/>
            <a:ext cx="1495490" cy="1495303"/>
          </a:xfrm>
          <a:prstGeom prst="ellipse">
            <a:avLst/>
          </a:prstGeom>
          <a:solidFill>
            <a:srgbClr val="000000">
              <a:alpha val="100000"/>
            </a:srgbClr>
          </a:solidFill>
          <a:ln w="25400">
            <a:solidFill>
              <a:srgbClr val="FFFFFF"/>
            </a:solidFill>
            <a:prstDash val="solid"/>
          </a:ln>
        </p:spPr>
        <p:txBody>
          <a:bodyPr/>
          <a:lstStyle/>
          <a:p>
            <a:endParaRPr lang="en-GR">
              <a:latin typeface="Aptos" panose="020B0004020202020204" pitchFamily="34" charset="0"/>
            </a:endParaRPr>
          </a:p>
        </p:txBody>
      </p:sp>
      <p:pic>
        <p:nvPicPr>
          <p:cNvPr id="29" name="Image 21" descr=" "/>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4681336" y="6005457"/>
            <a:ext cx="579318" cy="843238"/>
          </a:xfrm>
          <a:prstGeom prst="rect">
            <a:avLst/>
          </a:prstGeom>
        </p:spPr>
      </p:pic>
      <p:sp>
        <p:nvSpPr>
          <p:cNvPr id="30" name="Shape 6"/>
          <p:cNvSpPr/>
          <p:nvPr/>
        </p:nvSpPr>
        <p:spPr>
          <a:xfrm>
            <a:off x="7322964" y="8058172"/>
            <a:ext cx="1495490" cy="1495303"/>
          </a:xfrm>
          <a:prstGeom prst="ellipse">
            <a:avLst/>
          </a:prstGeom>
          <a:solidFill>
            <a:srgbClr val="000000">
              <a:alpha val="100000"/>
            </a:srgbClr>
          </a:solidFill>
          <a:ln w="25400">
            <a:solidFill>
              <a:srgbClr val="FFFFFF"/>
            </a:solidFill>
            <a:prstDash val="solid"/>
          </a:ln>
        </p:spPr>
        <p:txBody>
          <a:bodyPr/>
          <a:lstStyle/>
          <a:p>
            <a:endParaRPr lang="en-GR">
              <a:latin typeface="Aptos" panose="020B0004020202020204" pitchFamily="34" charset="0"/>
            </a:endParaRPr>
          </a:p>
        </p:txBody>
      </p:sp>
      <p:pic>
        <p:nvPicPr>
          <p:cNvPr id="31" name="Image 22" descr=" "/>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7550911" y="8473982"/>
            <a:ext cx="1039595" cy="663677"/>
          </a:xfrm>
          <a:prstGeom prst="rect">
            <a:avLst/>
          </a:prstGeom>
        </p:spPr>
      </p:pic>
      <p:sp>
        <p:nvSpPr>
          <p:cNvPr id="32" name="Shape 7"/>
          <p:cNvSpPr/>
          <p:nvPr/>
        </p:nvSpPr>
        <p:spPr>
          <a:xfrm>
            <a:off x="15338358" y="8060714"/>
            <a:ext cx="1495490" cy="1495303"/>
          </a:xfrm>
          <a:prstGeom prst="ellipse">
            <a:avLst/>
          </a:prstGeom>
          <a:solidFill>
            <a:srgbClr val="000000">
              <a:alpha val="100000"/>
            </a:srgbClr>
          </a:solidFill>
          <a:ln w="25400">
            <a:solidFill>
              <a:srgbClr val="FFFFFF"/>
            </a:solidFill>
            <a:prstDash val="solid"/>
          </a:ln>
        </p:spPr>
        <p:txBody>
          <a:bodyPr/>
          <a:lstStyle/>
          <a:p>
            <a:endParaRPr lang="en-GR">
              <a:latin typeface="Aptos" panose="020B0004020202020204" pitchFamily="34" charset="0"/>
            </a:endParaRPr>
          </a:p>
        </p:txBody>
      </p:sp>
      <p:pic>
        <p:nvPicPr>
          <p:cNvPr id="33" name="Image 23" descr=" "/>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5945317" y="8399351"/>
            <a:ext cx="281581" cy="818031"/>
          </a:xfrm>
          <a:prstGeom prst="rect">
            <a:avLst/>
          </a:prstGeom>
        </p:spPr>
      </p:pic>
      <p:sp>
        <p:nvSpPr>
          <p:cNvPr id="34" name="Shape 8"/>
          <p:cNvSpPr/>
          <p:nvPr/>
        </p:nvSpPr>
        <p:spPr>
          <a:xfrm>
            <a:off x="8244372" y="10725438"/>
            <a:ext cx="1495490" cy="1495303"/>
          </a:xfrm>
          <a:prstGeom prst="ellipse">
            <a:avLst/>
          </a:prstGeom>
          <a:solidFill>
            <a:srgbClr val="000000">
              <a:alpha val="100000"/>
            </a:srgbClr>
          </a:solidFill>
          <a:ln w="25400">
            <a:solidFill>
              <a:srgbClr val="FFFFFF"/>
            </a:solidFill>
            <a:prstDash val="solid"/>
          </a:ln>
        </p:spPr>
        <p:txBody>
          <a:bodyPr/>
          <a:lstStyle/>
          <a:p>
            <a:endParaRPr lang="en-GR" dirty="0">
              <a:latin typeface="Aptos" panose="020B0004020202020204" pitchFamily="34" charset="0"/>
            </a:endParaRPr>
          </a:p>
        </p:txBody>
      </p:sp>
      <p:pic>
        <p:nvPicPr>
          <p:cNvPr id="35" name="Image 24" descr=" "/>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8555840" y="11567917"/>
            <a:ext cx="265561" cy="265528"/>
          </a:xfrm>
          <a:prstGeom prst="rect">
            <a:avLst/>
          </a:prstGeom>
        </p:spPr>
      </p:pic>
      <p:pic>
        <p:nvPicPr>
          <p:cNvPr id="36" name="Image 25" descr=" "/>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8859339" y="11567917"/>
            <a:ext cx="265561" cy="265528"/>
          </a:xfrm>
          <a:prstGeom prst="rect">
            <a:avLst/>
          </a:prstGeom>
        </p:spPr>
      </p:pic>
      <p:pic>
        <p:nvPicPr>
          <p:cNvPr id="37" name="Image 26" descr=" "/>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9162837" y="11567917"/>
            <a:ext cx="265561" cy="265528"/>
          </a:xfrm>
          <a:prstGeom prst="rect">
            <a:avLst/>
          </a:prstGeom>
        </p:spPr>
      </p:pic>
      <p:pic>
        <p:nvPicPr>
          <p:cNvPr id="38" name="Image 27" descr=" "/>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8593784" y="11340322"/>
            <a:ext cx="189687" cy="189663"/>
          </a:xfrm>
          <a:prstGeom prst="rect">
            <a:avLst/>
          </a:prstGeom>
        </p:spPr>
      </p:pic>
      <p:pic>
        <p:nvPicPr>
          <p:cNvPr id="39" name="Image 28" descr=" "/>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8745530" y="11112726"/>
            <a:ext cx="189687" cy="189663"/>
          </a:xfrm>
          <a:prstGeom prst="rect">
            <a:avLst/>
          </a:prstGeom>
        </p:spPr>
      </p:pic>
      <p:pic>
        <p:nvPicPr>
          <p:cNvPr id="40" name="Image 29" descr=" "/>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8897273" y="11340322"/>
            <a:ext cx="189687" cy="189663"/>
          </a:xfrm>
          <a:prstGeom prst="rect">
            <a:avLst/>
          </a:prstGeom>
        </p:spPr>
      </p:pic>
      <p:pic>
        <p:nvPicPr>
          <p:cNvPr id="41" name="Image 30" descr=" "/>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a:off x="9049022" y="11112726"/>
            <a:ext cx="189687" cy="189663"/>
          </a:xfrm>
          <a:prstGeom prst="rect">
            <a:avLst/>
          </a:prstGeom>
        </p:spPr>
      </p:pic>
      <p:pic>
        <p:nvPicPr>
          <p:cNvPr id="42" name="Image 31" descr=" "/>
          <p:cNvPicPr>
            <a:picLocks noChangeAspect="1"/>
          </p:cNvPicPr>
          <p:nvPr/>
        </p:nvPicPr>
        <p:blipFill>
          <a:blip r:embed="rId31">
            <a:extLst>
              <a:ext uri="{96DAC541-7B7A-43D3-8B79-37D633B846F1}">
                <asvg:svgBlip xmlns:asvg="http://schemas.microsoft.com/office/drawing/2016/SVG/main" r:embed="rId32"/>
              </a:ext>
            </a:extLst>
          </a:blip>
          <a:stretch>
            <a:fillRect/>
          </a:stretch>
        </p:blipFill>
        <p:spPr>
          <a:xfrm>
            <a:off x="9200771" y="11340322"/>
            <a:ext cx="189687" cy="189663"/>
          </a:xfrm>
          <a:prstGeom prst="rect">
            <a:avLst/>
          </a:prstGeom>
        </p:spPr>
      </p:pic>
      <p:sp>
        <p:nvSpPr>
          <p:cNvPr id="43" name="Shape 9"/>
          <p:cNvSpPr/>
          <p:nvPr/>
        </p:nvSpPr>
        <p:spPr>
          <a:xfrm>
            <a:off x="14417251" y="10726024"/>
            <a:ext cx="1495490" cy="1495303"/>
          </a:xfrm>
          <a:prstGeom prst="ellipse">
            <a:avLst/>
          </a:prstGeom>
          <a:solidFill>
            <a:srgbClr val="000000">
              <a:alpha val="100000"/>
            </a:srgbClr>
          </a:solidFill>
          <a:ln w="25400">
            <a:solidFill>
              <a:srgbClr val="FFFFFF"/>
            </a:solidFill>
            <a:prstDash val="solid"/>
          </a:ln>
        </p:spPr>
        <p:txBody>
          <a:bodyPr/>
          <a:lstStyle/>
          <a:p>
            <a:endParaRPr lang="en-GR">
              <a:latin typeface="Aptos" panose="020B0004020202020204" pitchFamily="34" charset="0"/>
            </a:endParaRPr>
          </a:p>
        </p:txBody>
      </p:sp>
      <p:pic>
        <p:nvPicPr>
          <p:cNvPr id="44" name="Image 32" descr=" "/>
          <p:cNvPicPr>
            <a:picLocks noChangeAspect="1"/>
          </p:cNvPicPr>
          <p:nvPr/>
        </p:nvPicPr>
        <p:blipFill>
          <a:blip r:embed="rId33">
            <a:extLst>
              <a:ext uri="{96DAC541-7B7A-43D3-8B79-37D633B846F1}">
                <asvg:svgBlip xmlns:asvg="http://schemas.microsoft.com/office/drawing/2016/SVG/main" r:embed="rId34"/>
              </a:ext>
            </a:extLst>
          </a:blip>
          <a:stretch>
            <a:fillRect/>
          </a:stretch>
        </p:blipFill>
        <p:spPr>
          <a:xfrm>
            <a:off x="14901778" y="11306885"/>
            <a:ext cx="178238" cy="178212"/>
          </a:xfrm>
          <a:prstGeom prst="rect">
            <a:avLst/>
          </a:prstGeom>
        </p:spPr>
      </p:pic>
      <p:pic>
        <p:nvPicPr>
          <p:cNvPr id="45" name="Image 33" descr=" "/>
          <p:cNvPicPr>
            <a:picLocks noChangeAspect="1"/>
          </p:cNvPicPr>
          <p:nvPr/>
        </p:nvPicPr>
        <p:blipFill>
          <a:blip r:embed="rId35">
            <a:extLst>
              <a:ext uri="{96DAC541-7B7A-43D3-8B79-37D633B846F1}">
                <asvg:svgBlip xmlns:asvg="http://schemas.microsoft.com/office/drawing/2016/SVG/main" r:embed="rId36"/>
              </a:ext>
            </a:extLst>
          </a:blip>
          <a:stretch>
            <a:fillRect/>
          </a:stretch>
        </p:blipFill>
        <p:spPr>
          <a:xfrm>
            <a:off x="14774747" y="11130746"/>
            <a:ext cx="841468" cy="730467"/>
          </a:xfrm>
          <a:prstGeom prst="rect">
            <a:avLst/>
          </a:prstGeom>
        </p:spPr>
      </p:pic>
      <p:sp>
        <p:nvSpPr>
          <p:cNvPr id="46" name="Text 10"/>
          <p:cNvSpPr/>
          <p:nvPr/>
        </p:nvSpPr>
        <p:spPr>
          <a:xfrm>
            <a:off x="6540997" y="11039779"/>
            <a:ext cx="1383298" cy="1078325"/>
          </a:xfrm>
          <a:prstGeom prst="rect">
            <a:avLst/>
          </a:prstGeom>
          <a:noFill/>
          <a:ln/>
        </p:spPr>
        <p:txBody>
          <a:bodyPr wrap="square" lIns="0" tIns="0" rIns="0" bIns="0" rtlCol="0" anchor="t"/>
          <a:lstStyle/>
          <a:p>
            <a:pPr marL="0" indent="0" algn="ctr">
              <a:lnSpc>
                <a:spcPts val="4100"/>
              </a:lnSpc>
              <a:buNone/>
            </a:pPr>
            <a:r>
              <a:rPr lang="en-US" sz="2177" dirty="0">
                <a:solidFill>
                  <a:srgbClr val="FFFFFF">
                    <a:alpha val="100000"/>
                  </a:srgbClr>
                </a:solidFill>
                <a:latin typeface="Aptos" panose="020B0004020202020204" pitchFamily="34" charset="0"/>
                <a:ea typeface="Open Sans Regular" pitchFamily="34" charset="-122"/>
                <a:cs typeface="Open Sans Regular" pitchFamily="34" charset="-120"/>
              </a:rPr>
              <a:t>People</a:t>
            </a:r>
            <a:endParaRPr lang="en-US" sz="2177" dirty="0">
              <a:latin typeface="Aptos" panose="020B0004020202020204" pitchFamily="34" charset="0"/>
            </a:endParaRPr>
          </a:p>
          <a:p>
            <a:pPr marL="0" indent="0" algn="ctr">
              <a:lnSpc>
                <a:spcPts val="4100"/>
              </a:lnSpc>
              <a:buNone/>
            </a:pPr>
            <a:r>
              <a:rPr lang="en-US" sz="3167" dirty="0">
                <a:solidFill>
                  <a:srgbClr val="6FC2B4">
                    <a:alpha val="100000"/>
                  </a:srgbClr>
                </a:solidFill>
                <a:latin typeface="Aptos" panose="020B0004020202020204" pitchFamily="34" charset="0"/>
                <a:ea typeface="Open Sans SemiBold" pitchFamily="34" charset="-122"/>
                <a:cs typeface="Open Sans SemiBold" pitchFamily="34" charset="-120"/>
              </a:rPr>
              <a:t>3.100+</a:t>
            </a:r>
            <a:endParaRPr lang="en-US" sz="2177" dirty="0">
              <a:latin typeface="Aptos" panose="020B0004020202020204" pitchFamily="34" charset="0"/>
            </a:endParaRPr>
          </a:p>
        </p:txBody>
      </p:sp>
      <p:sp>
        <p:nvSpPr>
          <p:cNvPr id="47" name="Text 11"/>
          <p:cNvSpPr/>
          <p:nvPr/>
        </p:nvSpPr>
        <p:spPr>
          <a:xfrm>
            <a:off x="16208111" y="10706934"/>
            <a:ext cx="2450231" cy="1624425"/>
          </a:xfrm>
          <a:prstGeom prst="rect">
            <a:avLst/>
          </a:prstGeom>
          <a:noFill/>
          <a:ln/>
        </p:spPr>
        <p:txBody>
          <a:bodyPr wrap="square" lIns="0" tIns="0" rIns="0" bIns="0" rtlCol="0" anchor="t"/>
          <a:lstStyle/>
          <a:p>
            <a:pPr marL="0" indent="0" algn="ctr">
              <a:lnSpc>
                <a:spcPts val="4100"/>
              </a:lnSpc>
              <a:buNone/>
            </a:pPr>
            <a:r>
              <a:rPr lang="en-US" sz="2177" dirty="0">
                <a:solidFill>
                  <a:srgbClr val="FFFFFF">
                    <a:alpha val="100000"/>
                  </a:srgbClr>
                </a:solidFill>
                <a:latin typeface="Aptos" panose="020B0004020202020204" pitchFamily="34" charset="0"/>
                <a:ea typeface="Open Sans Regular" pitchFamily="34" charset="-122"/>
                <a:cs typeface="Open Sans Regular" pitchFamily="34" charset="-120"/>
              </a:rPr>
              <a:t>Education FY25</a:t>
            </a:r>
            <a:endParaRPr lang="en-US" sz="2177" dirty="0">
              <a:latin typeface="Aptos" panose="020B0004020202020204" pitchFamily="34" charset="0"/>
            </a:endParaRPr>
          </a:p>
          <a:p>
            <a:pPr marL="0" indent="0" algn="ctr">
              <a:lnSpc>
                <a:spcPts val="4100"/>
              </a:lnSpc>
              <a:buNone/>
            </a:pPr>
            <a:r>
              <a:rPr lang="en-US" sz="3167" dirty="0">
                <a:solidFill>
                  <a:srgbClr val="6FC2B4">
                    <a:alpha val="100000"/>
                  </a:srgbClr>
                </a:solidFill>
                <a:latin typeface="Aptos" panose="020B0004020202020204" pitchFamily="34" charset="0"/>
                <a:ea typeface="Open Sans SemiBold" pitchFamily="34" charset="-122"/>
                <a:cs typeface="Open Sans SemiBold" pitchFamily="34" charset="-120"/>
              </a:rPr>
              <a:t>~ €1.8M &amp;</a:t>
            </a:r>
            <a:endParaRPr lang="en-US" sz="2177" dirty="0">
              <a:latin typeface="Aptos" panose="020B0004020202020204" pitchFamily="34" charset="0"/>
            </a:endParaRPr>
          </a:p>
          <a:p>
            <a:pPr marL="0" indent="0" algn="ctr">
              <a:lnSpc>
                <a:spcPts val="4100"/>
              </a:lnSpc>
              <a:buNone/>
            </a:pPr>
            <a:r>
              <a:rPr lang="en-US" sz="3167" dirty="0">
                <a:solidFill>
                  <a:srgbClr val="6FC2B4">
                    <a:alpha val="100000"/>
                  </a:srgbClr>
                </a:solidFill>
                <a:latin typeface="Aptos" panose="020B0004020202020204" pitchFamily="34" charset="0"/>
                <a:ea typeface="Open Sans SemiBold" pitchFamily="34" charset="-122"/>
                <a:cs typeface="Open Sans SemiBold" pitchFamily="34" charset="-120"/>
              </a:rPr>
              <a:t>~ 74K Hours</a:t>
            </a:r>
            <a:endParaRPr lang="en-US" sz="2177" dirty="0">
              <a:latin typeface="Aptos" panose="020B0004020202020204" pitchFamily="34" charset="0"/>
            </a:endParaRPr>
          </a:p>
        </p:txBody>
      </p:sp>
      <p:sp>
        <p:nvSpPr>
          <p:cNvPr id="48" name="Text 12"/>
          <p:cNvSpPr/>
          <p:nvPr/>
        </p:nvSpPr>
        <p:spPr>
          <a:xfrm>
            <a:off x="5695017" y="8085038"/>
            <a:ext cx="1218177" cy="1078325"/>
          </a:xfrm>
          <a:prstGeom prst="rect">
            <a:avLst/>
          </a:prstGeom>
          <a:noFill/>
          <a:ln/>
        </p:spPr>
        <p:txBody>
          <a:bodyPr wrap="square" lIns="0" tIns="0" rIns="0" bIns="0" rtlCol="0" anchor="t"/>
          <a:lstStyle/>
          <a:p>
            <a:pPr marL="0" indent="0" algn="ctr">
              <a:lnSpc>
                <a:spcPts val="4100"/>
              </a:lnSpc>
              <a:buNone/>
            </a:pPr>
            <a:r>
              <a:rPr lang="en-US" sz="2177" dirty="0">
                <a:solidFill>
                  <a:srgbClr val="FFFFFF">
                    <a:alpha val="100000"/>
                  </a:srgbClr>
                </a:solidFill>
                <a:latin typeface="Aptos" panose="020B0004020202020204" pitchFamily="34" charset="0"/>
                <a:ea typeface="Open Sans Regular" pitchFamily="34" charset="-122"/>
                <a:cs typeface="Open Sans Regular" pitchFamily="34" charset="-120"/>
              </a:rPr>
              <a:t>Partners</a:t>
            </a:r>
            <a:endParaRPr lang="en-US" sz="2177" dirty="0">
              <a:latin typeface="Aptos" panose="020B0004020202020204" pitchFamily="34" charset="0"/>
            </a:endParaRPr>
          </a:p>
          <a:p>
            <a:pPr marL="0" indent="0" algn="ctr">
              <a:lnSpc>
                <a:spcPts val="4100"/>
              </a:lnSpc>
              <a:buNone/>
            </a:pPr>
            <a:r>
              <a:rPr lang="en-US" sz="3167" dirty="0">
                <a:solidFill>
                  <a:srgbClr val="48AC33">
                    <a:alpha val="100000"/>
                  </a:srgbClr>
                </a:solidFill>
                <a:latin typeface="Aptos" panose="020B0004020202020204" pitchFamily="34" charset="0"/>
                <a:ea typeface="Open Sans SemiBold" pitchFamily="34" charset="-122"/>
                <a:cs typeface="Open Sans SemiBold" pitchFamily="34" charset="-120"/>
              </a:rPr>
              <a:t>64</a:t>
            </a:r>
            <a:endParaRPr lang="en-US" sz="2177" dirty="0">
              <a:latin typeface="Aptos" panose="020B0004020202020204" pitchFamily="34" charset="0"/>
            </a:endParaRPr>
          </a:p>
        </p:txBody>
      </p:sp>
      <p:sp>
        <p:nvSpPr>
          <p:cNvPr id="49" name="Text 13"/>
          <p:cNvSpPr/>
          <p:nvPr/>
        </p:nvSpPr>
        <p:spPr>
          <a:xfrm>
            <a:off x="6657026" y="4913381"/>
            <a:ext cx="2043780" cy="1078325"/>
          </a:xfrm>
          <a:prstGeom prst="rect">
            <a:avLst/>
          </a:prstGeom>
          <a:noFill/>
          <a:ln/>
        </p:spPr>
        <p:txBody>
          <a:bodyPr wrap="square" lIns="0" tIns="0" rIns="0" bIns="0" rtlCol="0" anchor="t"/>
          <a:lstStyle/>
          <a:p>
            <a:pPr marL="0" indent="0" algn="ctr">
              <a:lnSpc>
                <a:spcPts val="4100"/>
              </a:lnSpc>
              <a:buNone/>
            </a:pPr>
            <a:r>
              <a:rPr lang="en-US" sz="2177" dirty="0">
                <a:solidFill>
                  <a:srgbClr val="FFFFFF">
                    <a:alpha val="100000"/>
                  </a:srgbClr>
                </a:solidFill>
                <a:latin typeface="Aptos" panose="020B0004020202020204" pitchFamily="34" charset="0"/>
                <a:ea typeface="Open Sans Regular" pitchFamily="34" charset="-122"/>
                <a:cs typeface="Open Sans Regular" pitchFamily="34" charset="-120"/>
              </a:rPr>
              <a:t>People Growth</a:t>
            </a:r>
            <a:endParaRPr lang="en-US" sz="2177" dirty="0">
              <a:latin typeface="Aptos" panose="020B0004020202020204" pitchFamily="34" charset="0"/>
            </a:endParaRPr>
          </a:p>
          <a:p>
            <a:pPr marL="0" indent="0" algn="ctr">
              <a:lnSpc>
                <a:spcPts val="4100"/>
              </a:lnSpc>
              <a:buNone/>
            </a:pPr>
            <a:r>
              <a:rPr lang="en-US" sz="3167" dirty="0">
                <a:solidFill>
                  <a:srgbClr val="6FC2B4">
                    <a:alpha val="100000"/>
                  </a:srgbClr>
                </a:solidFill>
                <a:latin typeface="Aptos" panose="020B0004020202020204" pitchFamily="34" charset="0"/>
                <a:ea typeface="Open Sans SemiBold" pitchFamily="34" charset="-122"/>
                <a:cs typeface="Open Sans SemiBold" pitchFamily="34" charset="-120"/>
              </a:rPr>
              <a:t>+3,3%</a:t>
            </a:r>
            <a:endParaRPr lang="en-US" sz="2177" dirty="0">
              <a:latin typeface="Aptos" panose="020B0004020202020204" pitchFamily="34" charset="0"/>
            </a:endParaRPr>
          </a:p>
        </p:txBody>
      </p:sp>
      <p:sp>
        <p:nvSpPr>
          <p:cNvPr id="50" name="Text 14"/>
          <p:cNvSpPr/>
          <p:nvPr/>
        </p:nvSpPr>
        <p:spPr>
          <a:xfrm>
            <a:off x="10860222" y="3040999"/>
            <a:ext cx="2437530" cy="1078325"/>
          </a:xfrm>
          <a:prstGeom prst="rect">
            <a:avLst/>
          </a:prstGeom>
          <a:noFill/>
          <a:ln/>
        </p:spPr>
        <p:txBody>
          <a:bodyPr wrap="square" lIns="0" tIns="0" rIns="0" bIns="0" rtlCol="0" anchor="t"/>
          <a:lstStyle/>
          <a:p>
            <a:pPr marL="0" indent="0" algn="ctr">
              <a:lnSpc>
                <a:spcPts val="4100"/>
              </a:lnSpc>
              <a:buNone/>
            </a:pPr>
            <a:r>
              <a:rPr lang="en-US" sz="2177" dirty="0">
                <a:solidFill>
                  <a:srgbClr val="FFFFFF">
                    <a:alpha val="100000"/>
                  </a:srgbClr>
                </a:solidFill>
                <a:latin typeface="Aptos" panose="020B0004020202020204" pitchFamily="34" charset="0"/>
                <a:ea typeface="Open Sans Regular" pitchFamily="34" charset="-122"/>
                <a:cs typeface="Open Sans Regular" pitchFamily="34" charset="-120"/>
              </a:rPr>
              <a:t>New Hires in FY25</a:t>
            </a:r>
            <a:endParaRPr lang="en-US" sz="2177" dirty="0">
              <a:latin typeface="Aptos" panose="020B0004020202020204" pitchFamily="34" charset="0"/>
            </a:endParaRPr>
          </a:p>
          <a:p>
            <a:pPr marL="0" indent="0" algn="ctr">
              <a:lnSpc>
                <a:spcPts val="4100"/>
              </a:lnSpc>
              <a:buNone/>
            </a:pPr>
            <a:r>
              <a:rPr lang="en-US" sz="3167" dirty="0">
                <a:solidFill>
                  <a:srgbClr val="48AC33">
                    <a:alpha val="100000"/>
                  </a:srgbClr>
                </a:solidFill>
                <a:latin typeface="Aptos" panose="020B0004020202020204" pitchFamily="34" charset="0"/>
                <a:ea typeface="Open Sans SemiBold" pitchFamily="34" charset="-122"/>
                <a:cs typeface="Open Sans SemiBold" pitchFamily="34" charset="-120"/>
              </a:rPr>
              <a:t>891</a:t>
            </a:r>
            <a:endParaRPr lang="en-US" sz="2177" dirty="0">
              <a:latin typeface="Aptos" panose="020B0004020202020204" pitchFamily="34" charset="0"/>
            </a:endParaRPr>
          </a:p>
        </p:txBody>
      </p:sp>
      <p:sp>
        <p:nvSpPr>
          <p:cNvPr id="51" name="Text 15"/>
          <p:cNvSpPr/>
          <p:nvPr/>
        </p:nvSpPr>
        <p:spPr>
          <a:xfrm>
            <a:off x="15551093" y="4913381"/>
            <a:ext cx="1129266" cy="1078325"/>
          </a:xfrm>
          <a:prstGeom prst="rect">
            <a:avLst/>
          </a:prstGeom>
          <a:noFill/>
          <a:ln/>
        </p:spPr>
        <p:txBody>
          <a:bodyPr wrap="square" lIns="0" tIns="0" rIns="0" bIns="0" rtlCol="0" anchor="t"/>
          <a:lstStyle/>
          <a:p>
            <a:pPr marL="0" indent="0" algn="ctr">
              <a:lnSpc>
                <a:spcPts val="4100"/>
              </a:lnSpc>
              <a:buNone/>
            </a:pPr>
            <a:r>
              <a:rPr lang="en-US" sz="2177" dirty="0">
                <a:solidFill>
                  <a:srgbClr val="FFFFFF">
                    <a:alpha val="100000"/>
                  </a:srgbClr>
                </a:solidFill>
                <a:latin typeface="Aptos" panose="020B0004020202020204" pitchFamily="34" charset="0"/>
                <a:ea typeface="Open Sans Regular" pitchFamily="34" charset="-122"/>
                <a:cs typeface="Open Sans Regular" pitchFamily="34" charset="-120"/>
              </a:rPr>
              <a:t>Women</a:t>
            </a:r>
            <a:endParaRPr lang="en-US" sz="2177" dirty="0">
              <a:latin typeface="Aptos" panose="020B0004020202020204" pitchFamily="34" charset="0"/>
            </a:endParaRPr>
          </a:p>
          <a:p>
            <a:pPr marL="0" indent="0" algn="ctr">
              <a:lnSpc>
                <a:spcPts val="4100"/>
              </a:lnSpc>
              <a:buNone/>
            </a:pPr>
            <a:r>
              <a:rPr lang="en-US" sz="3167" dirty="0">
                <a:solidFill>
                  <a:srgbClr val="6FC2B4">
                    <a:alpha val="100000"/>
                  </a:srgbClr>
                </a:solidFill>
                <a:latin typeface="Aptos" panose="020B0004020202020204" pitchFamily="34" charset="0"/>
                <a:ea typeface="Open Sans SemiBold" pitchFamily="34" charset="-122"/>
                <a:cs typeface="Open Sans SemiBold" pitchFamily="34" charset="-120"/>
              </a:rPr>
              <a:t>43%</a:t>
            </a:r>
            <a:endParaRPr lang="en-US" sz="2177" dirty="0">
              <a:latin typeface="Aptos" panose="020B0004020202020204" pitchFamily="34" charset="0"/>
            </a:endParaRPr>
          </a:p>
        </p:txBody>
      </p:sp>
      <p:sp>
        <p:nvSpPr>
          <p:cNvPr id="52" name="Text 16"/>
          <p:cNvSpPr/>
          <p:nvPr/>
        </p:nvSpPr>
        <p:spPr>
          <a:xfrm>
            <a:off x="17015152" y="8063252"/>
            <a:ext cx="1713539" cy="1078325"/>
          </a:xfrm>
          <a:prstGeom prst="rect">
            <a:avLst/>
          </a:prstGeom>
          <a:noFill/>
          <a:ln/>
        </p:spPr>
        <p:txBody>
          <a:bodyPr wrap="square" lIns="0" tIns="0" rIns="0" bIns="0" rtlCol="0" anchor="t"/>
          <a:lstStyle/>
          <a:p>
            <a:pPr marL="0" indent="0" algn="ctr">
              <a:lnSpc>
                <a:spcPts val="4100"/>
              </a:lnSpc>
              <a:buNone/>
            </a:pPr>
            <a:r>
              <a:rPr lang="en-US" sz="2177" dirty="0">
                <a:solidFill>
                  <a:srgbClr val="FFFFFF">
                    <a:alpha val="100000"/>
                  </a:srgbClr>
                </a:solidFill>
                <a:latin typeface="Aptos" panose="020B0004020202020204" pitchFamily="34" charset="0"/>
                <a:ea typeface="Open Sans Regular" pitchFamily="34" charset="-122"/>
                <a:cs typeface="Open Sans Regular" pitchFamily="34" charset="-120"/>
              </a:rPr>
              <a:t>Average Age</a:t>
            </a:r>
            <a:endParaRPr lang="en-US" sz="2177" dirty="0">
              <a:latin typeface="Aptos" panose="020B0004020202020204" pitchFamily="34" charset="0"/>
            </a:endParaRPr>
          </a:p>
          <a:p>
            <a:pPr marL="0" indent="0" algn="ctr">
              <a:lnSpc>
                <a:spcPts val="4100"/>
              </a:lnSpc>
              <a:buNone/>
            </a:pPr>
            <a:r>
              <a:rPr lang="en-US" sz="3167" dirty="0">
                <a:solidFill>
                  <a:srgbClr val="48AC33">
                    <a:alpha val="100000"/>
                  </a:srgbClr>
                </a:solidFill>
                <a:latin typeface="Aptos" panose="020B0004020202020204" pitchFamily="34" charset="0"/>
                <a:ea typeface="Open Sans SemiBold" pitchFamily="34" charset="-122"/>
                <a:cs typeface="Open Sans SemiBold" pitchFamily="34" charset="-120"/>
              </a:rPr>
              <a:t>33</a:t>
            </a:r>
            <a:endParaRPr lang="en-US" sz="2177" dirty="0">
              <a:latin typeface="Aptos" panose="020B0004020202020204" pitchFamily="34" charset="0"/>
            </a:endParaRPr>
          </a:p>
        </p:txBody>
      </p:sp>
      <p:sp>
        <p:nvSpPr>
          <p:cNvPr id="53" name="Text 17"/>
          <p:cNvSpPr/>
          <p:nvPr/>
        </p:nvSpPr>
        <p:spPr>
          <a:xfrm>
            <a:off x="1136791" y="2041203"/>
            <a:ext cx="8954619" cy="855133"/>
          </a:xfrm>
          <a:prstGeom prst="rect">
            <a:avLst/>
          </a:prstGeom>
          <a:noFill/>
          <a:ln/>
        </p:spPr>
        <p:txBody>
          <a:bodyPr wrap="square" lIns="0" tIns="0" rIns="0" bIns="0" rtlCol="0" anchor="t"/>
          <a:lstStyle/>
          <a:p>
            <a:pPr marL="0" indent="0" algn="l">
              <a:lnSpc>
                <a:spcPts val="3000"/>
              </a:lnSpc>
              <a:buNone/>
            </a:pPr>
            <a:r>
              <a:rPr lang="en-US" sz="2200">
                <a:solidFill>
                  <a:srgbClr val="FFFFFF">
                    <a:alpha val="100000"/>
                  </a:srgbClr>
                </a:solidFill>
                <a:latin typeface="Aptos" panose="020B0004020202020204" pitchFamily="34" charset="0"/>
                <a:ea typeface="Open Sans Regular" pitchFamily="34" charset="-122"/>
                <a:cs typeface="Open Sans Regular" pitchFamily="34" charset="-120"/>
              </a:rPr>
              <a:t>Our local practice has experienced dynamic growth by investing in our people and their development​.</a:t>
            </a:r>
            <a:endParaRPr lang="en-US" sz="2200">
              <a:latin typeface="Aptos" panose="020B0004020202020204" pitchFamily="34" charset="0"/>
            </a:endParaRPr>
          </a:p>
        </p:txBody>
      </p:sp>
      <p:pic>
        <p:nvPicPr>
          <p:cNvPr id="13" name="Picture 12">
            <a:extLst>
              <a:ext uri="{FF2B5EF4-FFF2-40B4-BE49-F238E27FC236}">
                <a16:creationId xmlns:a16="http://schemas.microsoft.com/office/drawing/2014/main" id="{81090343-8F0B-CF8E-191F-B77DD2A278CA}"/>
              </a:ext>
            </a:extLst>
          </p:cNvPr>
          <p:cNvPicPr>
            <a:picLocks noChangeAspect="1"/>
          </p:cNvPicPr>
          <p:nvPr/>
        </p:nvPicPr>
        <p:blipFill>
          <a:blip r:embed="rId37"/>
          <a:srcRect/>
          <a:stretch/>
        </p:blipFill>
        <p:spPr>
          <a:xfrm>
            <a:off x="9808295" y="7501629"/>
            <a:ext cx="4770584" cy="2245141"/>
          </a:xfrm>
          <a:prstGeom prst="rect">
            <a:avLst/>
          </a:prstGeom>
        </p:spPr>
      </p:pic>
      <p:sp>
        <p:nvSpPr>
          <p:cNvPr id="14" name="Text 0">
            <a:extLst>
              <a:ext uri="{FF2B5EF4-FFF2-40B4-BE49-F238E27FC236}">
                <a16:creationId xmlns:a16="http://schemas.microsoft.com/office/drawing/2014/main" id="{60ED69CE-9744-9CA5-C909-B419B240B368}"/>
              </a:ext>
            </a:extLst>
          </p:cNvPr>
          <p:cNvSpPr/>
          <p:nvPr/>
        </p:nvSpPr>
        <p:spPr>
          <a:xfrm>
            <a:off x="17729180" y="12972145"/>
            <a:ext cx="6229631" cy="474133"/>
          </a:xfrm>
          <a:prstGeom prst="rect">
            <a:avLst/>
          </a:prstGeom>
          <a:noFill/>
          <a:ln/>
        </p:spPr>
        <p:txBody>
          <a:bodyPr wrap="square" lIns="0" tIns="0" rIns="0" bIns="0" rtlCol="0" anchor="ctr"/>
          <a:lstStyle/>
          <a:p>
            <a:pPr algn="just"/>
            <a:r>
              <a:rPr lang="en-US" sz="1400" dirty="0">
                <a:solidFill>
                  <a:schemeClr val="bg1"/>
                </a:solidFill>
                <a:latin typeface="Aptos" panose="020B0004020202020204" pitchFamily="34" charset="0"/>
                <a:ea typeface="Calibri"/>
                <a:cs typeface="Times New Roman"/>
              </a:rPr>
              <a:t>© 2026 For more information contact Deloitte Central Mediterranean    </a:t>
            </a:r>
            <a:r>
              <a:rPr lang="en-US" sz="2800" dirty="0">
                <a:solidFill>
                  <a:srgbClr val="86BC25"/>
                </a:solidFill>
                <a:latin typeface="Aptos" panose="020B0004020202020204" pitchFamily="34" charset="0"/>
                <a:ea typeface="Calibri"/>
                <a:cs typeface="Times New Roman"/>
              </a:rPr>
              <a:t>|</a:t>
            </a:r>
            <a:r>
              <a:rPr lang="en-US" sz="1400" dirty="0">
                <a:solidFill>
                  <a:schemeClr val="bg1"/>
                </a:solidFill>
                <a:latin typeface="Aptos" panose="020B0004020202020204" pitchFamily="34" charset="0"/>
                <a:ea typeface="Calibri"/>
                <a:cs typeface="Times New Roman"/>
              </a:rPr>
              <a:t>   </a:t>
            </a:r>
            <a:r>
              <a:rPr lang="en-US" sz="1400" b="1" dirty="0">
                <a:solidFill>
                  <a:schemeClr val="bg1"/>
                </a:solidFill>
                <a:latin typeface="Aptos" panose="020B0004020202020204" pitchFamily="34" charset="0"/>
                <a:ea typeface="Calibri"/>
                <a:cs typeface="Times New Roman"/>
              </a:rPr>
              <a:t>05</a:t>
            </a:r>
          </a:p>
        </p:txBody>
      </p:sp>
    </p:spTree>
    <p:extLst>
      <p:ext uri="{BB962C8B-B14F-4D97-AF65-F5344CB8AC3E}">
        <p14:creationId xmlns:p14="http://schemas.microsoft.com/office/powerpoint/2010/main" val="725516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1143143" y="902128"/>
            <a:ext cx="11262074" cy="1075267"/>
          </a:xfrm>
          <a:prstGeom prst="rect">
            <a:avLst/>
          </a:prstGeom>
          <a:noFill/>
          <a:ln/>
        </p:spPr>
        <p:txBody>
          <a:bodyPr wrap="square" lIns="0" tIns="0" rIns="0" bIns="0" rtlCol="0" anchor="t"/>
          <a:lstStyle/>
          <a:p>
            <a:pPr marL="0" indent="0" algn="l">
              <a:buNone/>
            </a:pPr>
            <a:r>
              <a:rPr lang="en-US" sz="5000">
                <a:solidFill>
                  <a:srgbClr val="FFFFFF">
                    <a:alpha val="100000"/>
                  </a:srgbClr>
                </a:solidFill>
                <a:latin typeface="Aptos" panose="020B0004020202020204" pitchFamily="34" charset="0"/>
                <a:ea typeface="Open Sans Regular" pitchFamily="34" charset="-122"/>
                <a:cs typeface="Open Sans Regular" pitchFamily="34" charset="-120"/>
              </a:rPr>
              <a:t>Deloitte | </a:t>
            </a:r>
            <a:r>
              <a:rPr lang="en-US" sz="5000">
                <a:solidFill>
                  <a:srgbClr val="87BD27">
                    <a:alpha val="100000"/>
                  </a:srgbClr>
                </a:solidFill>
                <a:latin typeface="Aptos" panose="020B0004020202020204" pitchFamily="34" charset="0"/>
                <a:ea typeface="Open Sans Regular" pitchFamily="34" charset="-122"/>
                <a:cs typeface="Open Sans Regular" pitchFamily="34" charset="-120"/>
              </a:rPr>
              <a:t>Our Values​</a:t>
            </a:r>
            <a:endParaRPr lang="en-US" sz="5000">
              <a:latin typeface="Aptos" panose="020B0004020202020204" pitchFamily="34" charset="0"/>
            </a:endParaRPr>
          </a:p>
        </p:txBody>
      </p:sp>
      <p:sp>
        <p:nvSpPr>
          <p:cNvPr id="3" name="Text 1"/>
          <p:cNvSpPr/>
          <p:nvPr/>
        </p:nvSpPr>
        <p:spPr>
          <a:xfrm>
            <a:off x="1136792" y="2171700"/>
            <a:ext cx="22312455" cy="1253067"/>
          </a:xfrm>
          <a:prstGeom prst="rect">
            <a:avLst/>
          </a:prstGeom>
          <a:noFill/>
          <a:ln/>
        </p:spPr>
        <p:txBody>
          <a:bodyPr wrap="square" lIns="0" tIns="0" rIns="0" bIns="0" rtlCol="0" anchor="t"/>
          <a:lstStyle/>
          <a:p>
            <a:pPr marL="0" indent="0" algn="l">
              <a:buNone/>
            </a:pPr>
            <a:r>
              <a:rPr lang="en-US" sz="3200" dirty="0">
                <a:solidFill>
                  <a:srgbClr val="FFFFFF">
                    <a:alpha val="100000"/>
                  </a:srgbClr>
                </a:solidFill>
                <a:latin typeface="Aptos" panose="020B0004020202020204" pitchFamily="34" charset="0"/>
                <a:ea typeface="Open Sans Regular" pitchFamily="34" charset="-122"/>
                <a:cs typeface="Open Sans Regular" pitchFamily="34" charset="-120"/>
              </a:rPr>
              <a:t>Deloitte’s multi-dimensional approach connects the talents of more than 470k professionals and extensive alliances to uniquely provide clients with the breadth of perspective needed to deliver breakthrough solutions​.</a:t>
            </a:r>
            <a:endParaRPr lang="en-US" sz="3200" dirty="0">
              <a:latin typeface="Aptos" panose="020B0004020202020204" pitchFamily="34" charset="0"/>
            </a:endParaRPr>
          </a:p>
        </p:txBody>
      </p:sp>
      <p:sp>
        <p:nvSpPr>
          <p:cNvPr id="7" name="Text 4"/>
          <p:cNvSpPr/>
          <p:nvPr/>
        </p:nvSpPr>
        <p:spPr>
          <a:xfrm>
            <a:off x="2677918" y="9922774"/>
            <a:ext cx="8730224" cy="6570133"/>
          </a:xfrm>
          <a:prstGeom prst="rect">
            <a:avLst/>
          </a:prstGeom>
          <a:noFill/>
          <a:ln/>
        </p:spPr>
        <p:txBody>
          <a:bodyPr wrap="square" lIns="0" tIns="0" rIns="0" bIns="0" rtlCol="0" anchor="t"/>
          <a:lstStyle/>
          <a:p>
            <a:pPr marL="0" indent="0" algn="l">
              <a:lnSpc>
                <a:spcPts val="2850"/>
              </a:lnSpc>
              <a:buNone/>
            </a:pPr>
            <a:r>
              <a:rPr lang="en-US" sz="2200">
                <a:solidFill>
                  <a:srgbClr val="FFFFFF">
                    <a:alpha val="100000"/>
                  </a:srgbClr>
                </a:solidFill>
                <a:latin typeface="Aptos" panose="020B0004020202020204" pitchFamily="34" charset="0"/>
                <a:ea typeface="Open Sans Regular" pitchFamily="34" charset="-122"/>
                <a:cs typeface="Open Sans Regular" pitchFamily="34" charset="-120"/>
              </a:rPr>
              <a:t> </a:t>
            </a:r>
            <a:endParaRPr lang="en-US" sz="2200">
              <a:latin typeface="Aptos" panose="020B0004020202020204" pitchFamily="34" charset="0"/>
            </a:endParaRPr>
          </a:p>
          <a:p>
            <a:pPr marL="0" indent="0" algn="l">
              <a:lnSpc>
                <a:spcPts val="2850"/>
              </a:lnSpc>
              <a:buNone/>
            </a:pPr>
            <a:r>
              <a:rPr lang="en-US" sz="2200">
                <a:solidFill>
                  <a:srgbClr val="FFFFFF">
                    <a:alpha val="100000"/>
                  </a:srgbClr>
                </a:solidFill>
                <a:latin typeface="Aptos" panose="020B0004020202020204" pitchFamily="34" charset="0"/>
                <a:ea typeface="Open Sans Regular" pitchFamily="34" charset="-122"/>
                <a:cs typeface="Open Sans Regular" pitchFamily="34" charset="-120"/>
              </a:rPr>
              <a:t> </a:t>
            </a:r>
            <a:endParaRPr lang="en-US" sz="2200">
              <a:latin typeface="Aptos" panose="020B0004020202020204" pitchFamily="34" charset="0"/>
            </a:endParaRPr>
          </a:p>
          <a:p>
            <a:pPr marL="0" indent="0" algn="l">
              <a:lnSpc>
                <a:spcPts val="2850"/>
              </a:lnSpc>
              <a:buNone/>
            </a:pPr>
            <a:r>
              <a:rPr lang="en-US" sz="2200">
                <a:solidFill>
                  <a:srgbClr val="6FC2B4">
                    <a:alpha val="100000"/>
                  </a:srgbClr>
                </a:solidFill>
                <a:latin typeface="Aptos" panose="020B0004020202020204" pitchFamily="34" charset="0"/>
                <a:ea typeface="Open Sans Bold" pitchFamily="34" charset="-122"/>
                <a:cs typeface="Open Sans Bold" pitchFamily="34" charset="-120"/>
              </a:rPr>
              <a:t>Take care of each other​</a:t>
            </a:r>
            <a:endParaRPr lang="en-US" sz="2200">
              <a:latin typeface="Aptos" panose="020B0004020202020204" pitchFamily="34" charset="0"/>
            </a:endParaRPr>
          </a:p>
          <a:p>
            <a:pPr marL="0" indent="0" algn="l">
              <a:lnSpc>
                <a:spcPts val="2850"/>
              </a:lnSpc>
              <a:buNone/>
            </a:pPr>
            <a:r>
              <a:rPr lang="en-US" sz="2200">
                <a:solidFill>
                  <a:srgbClr val="FFFFFF">
                    <a:alpha val="100000"/>
                  </a:srgbClr>
                </a:solidFill>
                <a:latin typeface="Aptos" panose="020B0004020202020204" pitchFamily="34" charset="0"/>
                <a:ea typeface="Open Sans Regular" pitchFamily="34" charset="-122"/>
                <a:cs typeface="Open Sans Regular" pitchFamily="34" charset="-120"/>
              </a:rPr>
              <a:t>Deloitte’s culture is grounded in the understanding that “we are all in this together.” We look out for one another and prioritize respect, fairness, development, and well-being.​</a:t>
            </a:r>
            <a:endParaRPr lang="en-US" sz="2200">
              <a:latin typeface="Aptos" panose="020B0004020202020204" pitchFamily="34" charset="0"/>
            </a:endParaRPr>
          </a:p>
        </p:txBody>
      </p:sp>
      <p:sp>
        <p:nvSpPr>
          <p:cNvPr id="8" name="Text 5"/>
          <p:cNvSpPr/>
          <p:nvPr/>
        </p:nvSpPr>
        <p:spPr>
          <a:xfrm>
            <a:off x="14188716" y="8331759"/>
            <a:ext cx="9133515" cy="6189133"/>
          </a:xfrm>
          <a:prstGeom prst="rect">
            <a:avLst/>
          </a:prstGeom>
          <a:noFill/>
          <a:ln/>
        </p:spPr>
        <p:txBody>
          <a:bodyPr wrap="square" lIns="0" tIns="0" rIns="0" bIns="0" rtlCol="0" anchor="t"/>
          <a:lstStyle/>
          <a:p>
            <a:pPr marL="0" indent="0" algn="l">
              <a:lnSpc>
                <a:spcPts val="2850"/>
              </a:lnSpc>
              <a:buNone/>
            </a:pPr>
            <a:r>
              <a:rPr lang="en-US" sz="2200">
                <a:solidFill>
                  <a:srgbClr val="6FC2B4">
                    <a:alpha val="100000"/>
                  </a:srgbClr>
                </a:solidFill>
                <a:latin typeface="Aptos" panose="020B0004020202020204" pitchFamily="34" charset="0"/>
                <a:ea typeface="Open Sans Bold" pitchFamily="34" charset="-122"/>
                <a:cs typeface="Open Sans Bold" pitchFamily="34" charset="-120"/>
              </a:rPr>
              <a:t>Collaborate for measurable impact​</a:t>
            </a:r>
            <a:endParaRPr lang="en-US" sz="2200">
              <a:latin typeface="Aptos" panose="020B0004020202020204" pitchFamily="34" charset="0"/>
            </a:endParaRPr>
          </a:p>
          <a:p>
            <a:pPr marL="0" indent="0" algn="l">
              <a:lnSpc>
                <a:spcPts val="2850"/>
              </a:lnSpc>
              <a:buNone/>
            </a:pPr>
            <a:r>
              <a:rPr lang="en-US" sz="2200">
                <a:solidFill>
                  <a:srgbClr val="FFFFFF">
                    <a:alpha val="100000"/>
                  </a:srgbClr>
                </a:solidFill>
                <a:latin typeface="Aptos" panose="020B0004020202020204" pitchFamily="34" charset="0"/>
                <a:ea typeface="Open Sans Regular" pitchFamily="34" charset="-122"/>
                <a:cs typeface="Open Sans Regular" pitchFamily="34" charset="-120"/>
              </a:rPr>
              <a:t>We approach our work with a collaborative mindset, teaming across businesses, geographies, and skill sets to deliver tangible, measurable, attributable impact. We measure our success not only by metrics, but by the strength of the relationships we build, the level of innovation we bring to solving problems, and the company we keep as we deliver the best of Deloitte to the world.​</a:t>
            </a:r>
            <a:endParaRPr lang="en-US" sz="2200">
              <a:latin typeface="Aptos" panose="020B0004020202020204" pitchFamily="34" charset="0"/>
            </a:endParaRPr>
          </a:p>
          <a:p>
            <a:pPr marL="0" indent="0" algn="l">
              <a:lnSpc>
                <a:spcPts val="2850"/>
              </a:lnSpc>
              <a:buNone/>
            </a:pPr>
            <a:r>
              <a:rPr lang="en-US" sz="2200">
                <a:solidFill>
                  <a:srgbClr val="FFFFFF">
                    <a:alpha val="100000"/>
                  </a:srgbClr>
                </a:solidFill>
                <a:latin typeface="Aptos" panose="020B0004020202020204" pitchFamily="34" charset="0"/>
                <a:ea typeface="Open Sans Regular" pitchFamily="34" charset="-122"/>
                <a:cs typeface="Open Sans Regular" pitchFamily="34" charset="-120"/>
              </a:rPr>
              <a:t>​</a:t>
            </a:r>
            <a:endParaRPr lang="en-US" sz="2200">
              <a:latin typeface="Aptos" panose="020B0004020202020204" pitchFamily="34" charset="0"/>
            </a:endParaRPr>
          </a:p>
        </p:txBody>
      </p:sp>
      <p:sp>
        <p:nvSpPr>
          <p:cNvPr id="9" name="Text 6"/>
          <p:cNvSpPr/>
          <p:nvPr/>
        </p:nvSpPr>
        <p:spPr>
          <a:xfrm>
            <a:off x="1136792" y="4432300"/>
            <a:ext cx="10271350" cy="948267"/>
          </a:xfrm>
          <a:prstGeom prst="rect">
            <a:avLst/>
          </a:prstGeom>
          <a:noFill/>
          <a:ln/>
        </p:spPr>
        <p:txBody>
          <a:bodyPr wrap="square" lIns="0" tIns="0" rIns="0" bIns="0" rtlCol="0" anchor="t"/>
          <a:lstStyle/>
          <a:p>
            <a:pPr marL="0" indent="0" algn="l">
              <a:buNone/>
            </a:pPr>
            <a:r>
              <a:rPr lang="en-US" sz="4400">
                <a:solidFill>
                  <a:srgbClr val="87BD27">
                    <a:alpha val="100000"/>
                  </a:srgbClr>
                </a:solidFill>
                <a:latin typeface="Aptos" panose="020B0004020202020204" pitchFamily="34" charset="0"/>
                <a:ea typeface="Open Sans Bold" pitchFamily="34" charset="-122"/>
                <a:cs typeface="Open Sans Bold" pitchFamily="34" charset="-120"/>
              </a:rPr>
              <a:t>Our Shared Values​</a:t>
            </a:r>
            <a:endParaRPr lang="en-US" sz="4400">
              <a:latin typeface="Aptos" panose="020B0004020202020204" pitchFamily="34" charset="0"/>
            </a:endParaRPr>
          </a:p>
        </p:txBody>
      </p:sp>
      <p:sp>
        <p:nvSpPr>
          <p:cNvPr id="10" name="Shape 7"/>
          <p:cNvSpPr/>
          <p:nvPr/>
        </p:nvSpPr>
        <p:spPr>
          <a:xfrm>
            <a:off x="1136792" y="5829300"/>
            <a:ext cx="1206651" cy="1206500"/>
          </a:xfrm>
          <a:prstGeom prst="ellipse">
            <a:avLst/>
          </a:prstGeom>
          <a:noFill/>
          <a:ln w="25400">
            <a:solidFill>
              <a:srgbClr val="6FC2B4"/>
            </a:solidFill>
            <a:prstDash val="solid"/>
          </a:ln>
        </p:spPr>
        <p:txBody>
          <a:bodyPr/>
          <a:lstStyle/>
          <a:p>
            <a:endParaRPr lang="en-GR">
              <a:latin typeface="Aptos" panose="020B0004020202020204" pitchFamily="34" charset="0"/>
            </a:endParaRPr>
          </a:p>
        </p:txBody>
      </p:sp>
      <p:sp>
        <p:nvSpPr>
          <p:cNvPr id="11" name="Shape 8"/>
          <p:cNvSpPr/>
          <p:nvPr/>
        </p:nvSpPr>
        <p:spPr>
          <a:xfrm>
            <a:off x="1136792" y="8420100"/>
            <a:ext cx="1206651" cy="1206500"/>
          </a:xfrm>
          <a:prstGeom prst="ellipse">
            <a:avLst/>
          </a:prstGeom>
          <a:noFill/>
          <a:ln w="25400">
            <a:solidFill>
              <a:srgbClr val="6FC2B4"/>
            </a:solidFill>
            <a:prstDash val="solid"/>
          </a:ln>
        </p:spPr>
        <p:txBody>
          <a:bodyPr/>
          <a:lstStyle/>
          <a:p>
            <a:endParaRPr lang="en-GR">
              <a:latin typeface="Aptos" panose="020B0004020202020204" pitchFamily="34" charset="0"/>
            </a:endParaRPr>
          </a:p>
        </p:txBody>
      </p:sp>
      <p:sp>
        <p:nvSpPr>
          <p:cNvPr id="12" name="Shape 9"/>
          <p:cNvSpPr/>
          <p:nvPr/>
        </p:nvSpPr>
        <p:spPr>
          <a:xfrm>
            <a:off x="1136792" y="10706100"/>
            <a:ext cx="1206651" cy="1206500"/>
          </a:xfrm>
          <a:prstGeom prst="ellipse">
            <a:avLst/>
          </a:prstGeom>
          <a:noFill/>
          <a:ln w="25400">
            <a:solidFill>
              <a:srgbClr val="6FC2B4"/>
            </a:solidFill>
            <a:prstDash val="solid"/>
          </a:ln>
        </p:spPr>
        <p:txBody>
          <a:bodyPr/>
          <a:lstStyle/>
          <a:p>
            <a:endParaRPr lang="en-GR">
              <a:latin typeface="Aptos" panose="020B0004020202020204" pitchFamily="34" charset="0"/>
            </a:endParaRPr>
          </a:p>
        </p:txBody>
      </p:sp>
      <p:sp>
        <p:nvSpPr>
          <p:cNvPr id="13" name="Shape 10"/>
          <p:cNvSpPr/>
          <p:nvPr/>
        </p:nvSpPr>
        <p:spPr>
          <a:xfrm>
            <a:off x="12673949" y="5829300"/>
            <a:ext cx="1206651" cy="1206500"/>
          </a:xfrm>
          <a:prstGeom prst="ellipse">
            <a:avLst/>
          </a:prstGeom>
          <a:noFill/>
          <a:ln w="25400">
            <a:solidFill>
              <a:srgbClr val="6FC2B4"/>
            </a:solidFill>
            <a:prstDash val="solid"/>
          </a:ln>
        </p:spPr>
        <p:txBody>
          <a:bodyPr/>
          <a:lstStyle/>
          <a:p>
            <a:endParaRPr lang="en-GR">
              <a:latin typeface="Aptos" panose="020B0004020202020204" pitchFamily="34" charset="0"/>
            </a:endParaRPr>
          </a:p>
        </p:txBody>
      </p:sp>
      <p:sp>
        <p:nvSpPr>
          <p:cNvPr id="14" name="Shape 11"/>
          <p:cNvSpPr/>
          <p:nvPr/>
        </p:nvSpPr>
        <p:spPr>
          <a:xfrm>
            <a:off x="12673949" y="8471459"/>
            <a:ext cx="1206651" cy="1206500"/>
          </a:xfrm>
          <a:prstGeom prst="ellipse">
            <a:avLst/>
          </a:prstGeom>
          <a:noFill/>
          <a:ln w="25400">
            <a:solidFill>
              <a:srgbClr val="6FC2B4"/>
            </a:solidFill>
            <a:prstDash val="solid"/>
          </a:ln>
        </p:spPr>
        <p:txBody>
          <a:bodyPr/>
          <a:lstStyle/>
          <a:p>
            <a:endParaRPr lang="en-GR">
              <a:latin typeface="Aptos" panose="020B0004020202020204" pitchFamily="34" charset="0"/>
            </a:endParaRPr>
          </a:p>
        </p:txBody>
      </p:sp>
      <p:pic>
        <p:nvPicPr>
          <p:cNvPr id="15" name="Image 1" descr=" "/>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949148" y="6101643"/>
            <a:ext cx="656253" cy="661820"/>
          </a:xfrm>
          <a:prstGeom prst="rect">
            <a:avLst/>
          </a:prstGeom>
        </p:spPr>
      </p:pic>
      <p:pic>
        <p:nvPicPr>
          <p:cNvPr id="16" name="Image 2" descr=" "/>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620248" y="11243704"/>
            <a:ext cx="239724" cy="217460"/>
          </a:xfrm>
          <a:prstGeom prst="rect">
            <a:avLst/>
          </a:prstGeom>
        </p:spPr>
      </p:pic>
      <p:pic>
        <p:nvPicPr>
          <p:cNvPr id="17" name="Image 3" descr=" "/>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477966" y="10973414"/>
            <a:ext cx="524314" cy="282463"/>
          </a:xfrm>
          <a:prstGeom prst="rect">
            <a:avLst/>
          </a:prstGeom>
        </p:spPr>
      </p:pic>
      <p:pic>
        <p:nvPicPr>
          <p:cNvPr id="18" name="Image 4" descr=" "/>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477952" y="11426326"/>
            <a:ext cx="524297" cy="282466"/>
          </a:xfrm>
          <a:prstGeom prst="rect">
            <a:avLst/>
          </a:prstGeom>
        </p:spPr>
      </p:pic>
      <p:pic>
        <p:nvPicPr>
          <p:cNvPr id="19" name="Image 5" descr=" "/>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2970247" y="8996019"/>
            <a:ext cx="614055" cy="479205"/>
          </a:xfrm>
          <a:prstGeom prst="rect">
            <a:avLst/>
          </a:prstGeom>
        </p:spPr>
      </p:pic>
      <p:pic>
        <p:nvPicPr>
          <p:cNvPr id="20" name="Image 6" descr=" "/>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3169507" y="8686888"/>
            <a:ext cx="215468" cy="205656"/>
          </a:xfrm>
          <a:prstGeom prst="rect">
            <a:avLst/>
          </a:prstGeom>
        </p:spPr>
      </p:pic>
      <p:pic>
        <p:nvPicPr>
          <p:cNvPr id="21" name="Image 7" descr=" "/>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3067587" y="8845842"/>
            <a:ext cx="165716" cy="184538"/>
          </a:xfrm>
          <a:prstGeom prst="rect">
            <a:avLst/>
          </a:prstGeom>
        </p:spPr>
      </p:pic>
      <p:pic>
        <p:nvPicPr>
          <p:cNvPr id="22" name="Image 8" descr=" "/>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13026068" y="8935846"/>
            <a:ext cx="149414" cy="66250"/>
          </a:xfrm>
          <a:prstGeom prst="rect">
            <a:avLst/>
          </a:prstGeom>
        </p:spPr>
      </p:pic>
      <p:pic>
        <p:nvPicPr>
          <p:cNvPr id="23" name="Image 9" descr=" "/>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13320837" y="8845805"/>
            <a:ext cx="166383" cy="184488"/>
          </a:xfrm>
          <a:prstGeom prst="rect">
            <a:avLst/>
          </a:prstGeom>
        </p:spPr>
      </p:pic>
      <p:pic>
        <p:nvPicPr>
          <p:cNvPr id="24" name="Image 10" descr=" "/>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13378785" y="8935846"/>
            <a:ext cx="148168" cy="66263"/>
          </a:xfrm>
          <a:prstGeom prst="rect">
            <a:avLst/>
          </a:prstGeom>
        </p:spPr>
      </p:pic>
      <p:pic>
        <p:nvPicPr>
          <p:cNvPr id="25" name="Image 11" descr=" "/>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13335506" y="8928919"/>
            <a:ext cx="17040" cy="96686"/>
          </a:xfrm>
          <a:prstGeom prst="rect">
            <a:avLst/>
          </a:prstGeom>
        </p:spPr>
      </p:pic>
      <p:pic>
        <p:nvPicPr>
          <p:cNvPr id="27" name="Image 13" descr=" "/>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1416075" y="6012929"/>
            <a:ext cx="729549" cy="839246"/>
          </a:xfrm>
          <a:prstGeom prst="rect">
            <a:avLst/>
          </a:prstGeom>
        </p:spPr>
      </p:pic>
      <p:sp>
        <p:nvSpPr>
          <p:cNvPr id="29" name="TextBox 28">
            <a:extLst>
              <a:ext uri="{FF2B5EF4-FFF2-40B4-BE49-F238E27FC236}">
                <a16:creationId xmlns:a16="http://schemas.microsoft.com/office/drawing/2014/main" id="{499158E3-5AC2-DCB3-1E34-D79989D3D196}"/>
              </a:ext>
            </a:extLst>
          </p:cNvPr>
          <p:cNvSpPr txBox="1"/>
          <p:nvPr/>
        </p:nvSpPr>
        <p:spPr>
          <a:xfrm>
            <a:off x="2618642" y="5676900"/>
            <a:ext cx="8789500" cy="2304862"/>
          </a:xfrm>
          <a:prstGeom prst="rect">
            <a:avLst/>
          </a:prstGeom>
          <a:noFill/>
        </p:spPr>
        <p:txBody>
          <a:bodyPr wrap="square">
            <a:spAutoFit/>
          </a:bodyPr>
          <a:lstStyle/>
          <a:p>
            <a:pPr marL="0" indent="0" algn="l">
              <a:lnSpc>
                <a:spcPts val="2850"/>
              </a:lnSpc>
              <a:buNone/>
            </a:pPr>
            <a:r>
              <a:rPr lang="en-US" sz="2200" dirty="0">
                <a:solidFill>
                  <a:srgbClr val="6FC2B4">
                    <a:alpha val="100000"/>
                  </a:srgbClr>
                </a:solidFill>
                <a:latin typeface="Aptos" panose="020B0004020202020204" pitchFamily="34" charset="0"/>
                <a:ea typeface="Open Sans Bold" pitchFamily="34" charset="-122"/>
                <a:cs typeface="Open Sans Bold" pitchFamily="34" charset="-120"/>
              </a:rPr>
              <a:t>Lead the way​</a:t>
            </a:r>
            <a:endParaRPr lang="en-US" sz="2200" dirty="0">
              <a:latin typeface="Aptos" panose="020B0004020202020204" pitchFamily="34" charset="0"/>
            </a:endParaRPr>
          </a:p>
          <a:p>
            <a:pPr marL="0" indent="0" algn="l">
              <a:lnSpc>
                <a:spcPts val="2850"/>
              </a:lnSpc>
              <a:buNone/>
            </a:pPr>
            <a:r>
              <a:rPr lang="en-US" sz="2200" dirty="0">
                <a:solidFill>
                  <a:srgbClr val="FFFFFF">
                    <a:alpha val="100000"/>
                  </a:srgbClr>
                </a:solidFill>
                <a:latin typeface="Aptos" panose="020B0004020202020204" pitchFamily="34" charset="0"/>
                <a:ea typeface="Open Sans Regular" pitchFamily="34" charset="-122"/>
                <a:cs typeface="Open Sans Regular" pitchFamily="34" charset="-120"/>
              </a:rPr>
              <a:t>With our unmatched scale, scope, skill, and service excellence, Deloitte is not only leading the profession, but reinventing it for the future. And we are putting those same attributes to work in our communities, creating opportunity and leading the way to a better, stronger, and more sustainable world.​</a:t>
            </a:r>
            <a:endParaRPr lang="en-US" sz="2200" dirty="0">
              <a:latin typeface="Aptos" panose="020B0004020202020204" pitchFamily="34" charset="0"/>
            </a:endParaRPr>
          </a:p>
        </p:txBody>
      </p:sp>
      <p:sp>
        <p:nvSpPr>
          <p:cNvPr id="31" name="TextBox 30">
            <a:extLst>
              <a:ext uri="{FF2B5EF4-FFF2-40B4-BE49-F238E27FC236}">
                <a16:creationId xmlns:a16="http://schemas.microsoft.com/office/drawing/2014/main" id="{7775E57D-F588-4F06-E1AC-1FEDA773F8E3}"/>
              </a:ext>
            </a:extLst>
          </p:cNvPr>
          <p:cNvSpPr txBox="1"/>
          <p:nvPr/>
        </p:nvSpPr>
        <p:spPr>
          <a:xfrm>
            <a:off x="2584773" y="8274580"/>
            <a:ext cx="8823369" cy="1932965"/>
          </a:xfrm>
          <a:prstGeom prst="rect">
            <a:avLst/>
          </a:prstGeom>
          <a:noFill/>
        </p:spPr>
        <p:txBody>
          <a:bodyPr wrap="square">
            <a:spAutoFit/>
          </a:bodyPr>
          <a:lstStyle/>
          <a:p>
            <a:pPr marL="0" indent="0" algn="l">
              <a:lnSpc>
                <a:spcPts val="2850"/>
              </a:lnSpc>
              <a:buNone/>
            </a:pPr>
            <a:r>
              <a:rPr lang="en-US" sz="2200">
                <a:solidFill>
                  <a:srgbClr val="6FC2B4">
                    <a:alpha val="100000"/>
                  </a:srgbClr>
                </a:solidFill>
                <a:latin typeface="Aptos" panose="020B0004020202020204" pitchFamily="34" charset="0"/>
                <a:ea typeface="Open Sans Bold" pitchFamily="34" charset="-122"/>
                <a:cs typeface="Open Sans Bold" pitchFamily="34" charset="-120"/>
              </a:rPr>
              <a:t>Serve with integrity</a:t>
            </a:r>
            <a:r>
              <a:rPr lang="en-US" sz="2200">
                <a:solidFill>
                  <a:srgbClr val="FFFFFF">
                    <a:alpha val="100000"/>
                  </a:srgbClr>
                </a:solidFill>
                <a:latin typeface="Aptos" panose="020B0004020202020204" pitchFamily="34" charset="0"/>
                <a:ea typeface="Open Sans Bold" pitchFamily="34" charset="-122"/>
                <a:cs typeface="Open Sans Bold" pitchFamily="34" charset="-120"/>
              </a:rPr>
              <a:t>​</a:t>
            </a:r>
            <a:endParaRPr lang="en-US" sz="2200">
              <a:latin typeface="Aptos" panose="020B0004020202020204" pitchFamily="34" charset="0"/>
            </a:endParaRPr>
          </a:p>
          <a:p>
            <a:pPr marL="0" indent="0" algn="l">
              <a:lnSpc>
                <a:spcPts val="2850"/>
              </a:lnSpc>
              <a:buNone/>
            </a:pPr>
            <a:r>
              <a:rPr lang="en-US" sz="2200">
                <a:solidFill>
                  <a:srgbClr val="FFFFFF">
                    <a:alpha val="100000"/>
                  </a:srgbClr>
                </a:solidFill>
                <a:latin typeface="Aptos" panose="020B0004020202020204" pitchFamily="34" charset="0"/>
                <a:ea typeface="Open Sans Regular" pitchFamily="34" charset="-122"/>
                <a:cs typeface="Open Sans Regular" pitchFamily="34" charset="-120"/>
              </a:rPr>
              <a:t>By acting ethically and with integrity, and serving as role models in our communities, Deloitte has earned the trust of clients, regulators, and the public. Upholding that trust is our single most important responsibility – the reason we do what is right, always.​</a:t>
            </a:r>
            <a:endParaRPr lang="en-US" sz="2200">
              <a:latin typeface="Aptos" panose="020B0004020202020204" pitchFamily="34" charset="0"/>
            </a:endParaRPr>
          </a:p>
        </p:txBody>
      </p:sp>
      <p:sp>
        <p:nvSpPr>
          <p:cNvPr id="33" name="TextBox 32">
            <a:extLst>
              <a:ext uri="{FF2B5EF4-FFF2-40B4-BE49-F238E27FC236}">
                <a16:creationId xmlns:a16="http://schemas.microsoft.com/office/drawing/2014/main" id="{CCFF9C57-31A8-A41C-A1AD-2503FF0A16B7}"/>
              </a:ext>
            </a:extLst>
          </p:cNvPr>
          <p:cNvSpPr txBox="1"/>
          <p:nvPr/>
        </p:nvSpPr>
        <p:spPr>
          <a:xfrm>
            <a:off x="14102684" y="5676900"/>
            <a:ext cx="9454655" cy="2676758"/>
          </a:xfrm>
          <a:prstGeom prst="rect">
            <a:avLst/>
          </a:prstGeom>
          <a:noFill/>
        </p:spPr>
        <p:txBody>
          <a:bodyPr wrap="square">
            <a:spAutoFit/>
          </a:bodyPr>
          <a:lstStyle/>
          <a:p>
            <a:pPr marL="0" indent="0" algn="l">
              <a:lnSpc>
                <a:spcPts val="2850"/>
              </a:lnSpc>
              <a:buNone/>
            </a:pPr>
            <a:r>
              <a:rPr lang="en-US" sz="2200">
                <a:solidFill>
                  <a:srgbClr val="6FC2B4">
                    <a:alpha val="100000"/>
                  </a:srgbClr>
                </a:solidFill>
                <a:latin typeface="Aptos" panose="020B0004020202020204" pitchFamily="34" charset="0"/>
                <a:ea typeface="Open Sans Bold" pitchFamily="34" charset="-122"/>
                <a:cs typeface="Open Sans Bold" pitchFamily="34" charset="-120"/>
              </a:rPr>
              <a:t>Foster inclusion​</a:t>
            </a:r>
            <a:endParaRPr lang="en-US" sz="2200">
              <a:latin typeface="Aptos" panose="020B0004020202020204" pitchFamily="34" charset="0"/>
            </a:endParaRPr>
          </a:p>
          <a:p>
            <a:pPr marL="0" indent="0" algn="l">
              <a:lnSpc>
                <a:spcPts val="2850"/>
              </a:lnSpc>
              <a:buNone/>
            </a:pPr>
            <a:r>
              <a:rPr lang="en-US" sz="2200">
                <a:solidFill>
                  <a:srgbClr val="FFFFFF">
                    <a:alpha val="100000"/>
                  </a:srgbClr>
                </a:solidFill>
                <a:latin typeface="Aptos" panose="020B0004020202020204" pitchFamily="34" charset="0"/>
                <a:ea typeface="Open Sans Regular" pitchFamily="34" charset="-122"/>
                <a:cs typeface="Open Sans Regular" pitchFamily="34" charset="-120"/>
              </a:rPr>
              <a:t>We are at our best when we foster an inclusive culture and embrace diversity in all forms. We know this attracts top talent, enables innovation, and helps deliver well-rounded client solutions. We are committed to empowering all people to grow and achieve, accelerating diversity in leadership, and building balance for the better.​</a:t>
            </a:r>
            <a:endParaRPr lang="en-US" sz="2200">
              <a:latin typeface="Aptos" panose="020B0004020202020204" pitchFamily="34" charset="0"/>
            </a:endParaRPr>
          </a:p>
          <a:p>
            <a:pPr marL="0" indent="0" algn="l">
              <a:lnSpc>
                <a:spcPts val="2850"/>
              </a:lnSpc>
              <a:buNone/>
            </a:pPr>
            <a:r>
              <a:rPr lang="en-US" sz="2200">
                <a:solidFill>
                  <a:srgbClr val="FFFFFF">
                    <a:alpha val="100000"/>
                  </a:srgbClr>
                </a:solidFill>
                <a:latin typeface="Aptos" panose="020B0004020202020204" pitchFamily="34" charset="0"/>
                <a:ea typeface="Open Sans Regular" pitchFamily="34" charset="-122"/>
                <a:cs typeface="Open Sans Regular" pitchFamily="34" charset="-120"/>
              </a:rPr>
              <a:t> </a:t>
            </a:r>
            <a:endParaRPr lang="en-US" sz="2200">
              <a:latin typeface="Aptos" panose="020B0004020202020204" pitchFamily="34" charset="0"/>
            </a:endParaRPr>
          </a:p>
        </p:txBody>
      </p:sp>
      <p:pic>
        <p:nvPicPr>
          <p:cNvPr id="34" name="Picture 33">
            <a:extLst>
              <a:ext uri="{FF2B5EF4-FFF2-40B4-BE49-F238E27FC236}">
                <a16:creationId xmlns:a16="http://schemas.microsoft.com/office/drawing/2014/main" id="{30CAF684-7357-7400-5BF2-AA9D06444CBF}"/>
              </a:ext>
            </a:extLst>
          </p:cNvPr>
          <p:cNvPicPr>
            <a:picLocks noChangeAspect="1"/>
          </p:cNvPicPr>
          <p:nvPr/>
        </p:nvPicPr>
        <p:blipFill>
          <a:blip r:embed="rId27"/>
          <a:stretch>
            <a:fillRect/>
          </a:stretch>
        </p:blipFill>
        <p:spPr>
          <a:xfrm>
            <a:off x="1418114" y="8661400"/>
            <a:ext cx="660400" cy="774700"/>
          </a:xfrm>
          <a:prstGeom prst="rect">
            <a:avLst/>
          </a:prstGeom>
        </p:spPr>
      </p:pic>
      <p:sp>
        <p:nvSpPr>
          <p:cNvPr id="26" name="Text 0">
            <a:extLst>
              <a:ext uri="{FF2B5EF4-FFF2-40B4-BE49-F238E27FC236}">
                <a16:creationId xmlns:a16="http://schemas.microsoft.com/office/drawing/2014/main" id="{348F16F4-239A-2040-395C-89F220FF91F4}"/>
              </a:ext>
            </a:extLst>
          </p:cNvPr>
          <p:cNvSpPr/>
          <p:nvPr/>
        </p:nvSpPr>
        <p:spPr>
          <a:xfrm>
            <a:off x="17729180" y="12972145"/>
            <a:ext cx="6229631" cy="474133"/>
          </a:xfrm>
          <a:prstGeom prst="rect">
            <a:avLst/>
          </a:prstGeom>
          <a:noFill/>
          <a:ln/>
        </p:spPr>
        <p:txBody>
          <a:bodyPr wrap="square" lIns="0" tIns="0" rIns="0" bIns="0" rtlCol="0" anchor="ctr"/>
          <a:lstStyle/>
          <a:p>
            <a:pPr algn="just"/>
            <a:r>
              <a:rPr lang="en-US" sz="1400" dirty="0">
                <a:solidFill>
                  <a:schemeClr val="bg1"/>
                </a:solidFill>
                <a:latin typeface="Aptos" panose="020B0004020202020204" pitchFamily="34" charset="0"/>
                <a:ea typeface="Calibri"/>
                <a:cs typeface="Times New Roman"/>
              </a:rPr>
              <a:t>© 2026 For more information contact Deloitte Central Mediterranean    </a:t>
            </a:r>
            <a:r>
              <a:rPr lang="en-US" sz="2800" dirty="0">
                <a:solidFill>
                  <a:srgbClr val="86BC25"/>
                </a:solidFill>
                <a:latin typeface="Aptos" panose="020B0004020202020204" pitchFamily="34" charset="0"/>
                <a:ea typeface="Calibri"/>
                <a:cs typeface="Times New Roman"/>
              </a:rPr>
              <a:t>|</a:t>
            </a:r>
            <a:r>
              <a:rPr lang="en-US" sz="1400" dirty="0">
                <a:solidFill>
                  <a:schemeClr val="bg1"/>
                </a:solidFill>
                <a:latin typeface="Aptos" panose="020B0004020202020204" pitchFamily="34" charset="0"/>
                <a:ea typeface="Calibri"/>
                <a:cs typeface="Times New Roman"/>
              </a:rPr>
              <a:t>   </a:t>
            </a:r>
            <a:r>
              <a:rPr lang="en-US" sz="1400" b="1" dirty="0">
                <a:solidFill>
                  <a:schemeClr val="bg1"/>
                </a:solidFill>
                <a:latin typeface="Aptos" panose="020B0004020202020204" pitchFamily="34" charset="0"/>
                <a:ea typeface="Calibri"/>
                <a:cs typeface="Times New Roman"/>
              </a:rPr>
              <a:t>06</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20">
    <p:spTree>
      <p:nvGrpSpPr>
        <p:cNvPr id="1" name=""/>
        <p:cNvGrpSpPr/>
        <p:nvPr/>
      </p:nvGrpSpPr>
      <p:grpSpPr>
        <a:xfrm>
          <a:off x="0" y="0"/>
          <a:ext cx="0" cy="0"/>
          <a:chOff x="0" y="0"/>
          <a:chExt cx="0" cy="0"/>
        </a:xfrm>
      </p:grpSpPr>
      <p:sp>
        <p:nvSpPr>
          <p:cNvPr id="5" name="Text 2"/>
          <p:cNvSpPr/>
          <p:nvPr/>
        </p:nvSpPr>
        <p:spPr>
          <a:xfrm>
            <a:off x="1149494" y="902128"/>
            <a:ext cx="11262074" cy="1075267"/>
          </a:xfrm>
          <a:prstGeom prst="rect">
            <a:avLst/>
          </a:prstGeom>
          <a:noFill/>
          <a:ln/>
        </p:spPr>
        <p:txBody>
          <a:bodyPr wrap="square" lIns="0" tIns="0" rIns="0" bIns="0" rtlCol="0" anchor="t"/>
          <a:lstStyle/>
          <a:p>
            <a:pPr marL="0" indent="0" algn="l">
              <a:buNone/>
            </a:pPr>
            <a:r>
              <a:rPr lang="en-US" sz="5000">
                <a:solidFill>
                  <a:srgbClr val="FFFFFF">
                    <a:alpha val="100000"/>
                  </a:srgbClr>
                </a:solidFill>
                <a:latin typeface="Aptos" panose="020B0004020202020204" pitchFamily="34" charset="0"/>
                <a:ea typeface="Open Sans Regular" pitchFamily="34" charset="-122"/>
                <a:cs typeface="Open Sans Regular" pitchFamily="34" charset="-120"/>
              </a:rPr>
              <a:t>Why Deloitte | </a:t>
            </a:r>
            <a:r>
              <a:rPr lang="en-US" sz="5000">
                <a:solidFill>
                  <a:srgbClr val="6FC2B4">
                    <a:alpha val="100000"/>
                  </a:srgbClr>
                </a:solidFill>
                <a:latin typeface="Aptos" panose="020B0004020202020204" pitchFamily="34" charset="0"/>
                <a:ea typeface="Open Sans Regular" pitchFamily="34" charset="-122"/>
                <a:cs typeface="Open Sans Regular" pitchFamily="34" charset="-120"/>
              </a:rPr>
              <a:t>Global footprint</a:t>
            </a:r>
            <a:endParaRPr lang="en-US" sz="5000">
              <a:latin typeface="Aptos" panose="020B0004020202020204" pitchFamily="34" charset="0"/>
            </a:endParaRPr>
          </a:p>
        </p:txBody>
      </p:sp>
      <p:sp>
        <p:nvSpPr>
          <p:cNvPr id="6" name="Shape 3"/>
          <p:cNvSpPr/>
          <p:nvPr/>
        </p:nvSpPr>
        <p:spPr>
          <a:xfrm>
            <a:off x="17942630" y="3460310"/>
            <a:ext cx="746421" cy="4454205"/>
          </a:xfrm>
          <a:prstGeom prst="rect">
            <a:avLst/>
          </a:prstGeom>
          <a:solidFill>
            <a:srgbClr val="000000">
              <a:alpha val="100000"/>
            </a:srgbClr>
          </a:solidFill>
          <a:ln/>
        </p:spPr>
        <p:txBody>
          <a:bodyPr/>
          <a:lstStyle/>
          <a:p>
            <a:endParaRPr lang="en-GR">
              <a:latin typeface="Aptos" panose="020B0004020202020204" pitchFamily="34" charset="0"/>
            </a:endParaRPr>
          </a:p>
        </p:txBody>
      </p:sp>
      <p:sp>
        <p:nvSpPr>
          <p:cNvPr id="7" name="Shape 4"/>
          <p:cNvSpPr/>
          <p:nvPr/>
        </p:nvSpPr>
        <p:spPr>
          <a:xfrm>
            <a:off x="7436767" y="8116057"/>
            <a:ext cx="3407773" cy="4454205"/>
          </a:xfrm>
          <a:prstGeom prst="rect">
            <a:avLst/>
          </a:prstGeom>
          <a:solidFill>
            <a:srgbClr val="000000">
              <a:alpha val="100000"/>
            </a:srgbClr>
          </a:solidFill>
          <a:ln/>
        </p:spPr>
        <p:txBody>
          <a:bodyPr/>
          <a:lstStyle/>
          <a:p>
            <a:endParaRPr lang="en-GR">
              <a:latin typeface="Aptos" panose="020B0004020202020204" pitchFamily="34" charset="0"/>
            </a:endParaRPr>
          </a:p>
        </p:txBody>
      </p:sp>
      <p:sp>
        <p:nvSpPr>
          <p:cNvPr id="9" name="Shape 6"/>
          <p:cNvSpPr/>
          <p:nvPr/>
        </p:nvSpPr>
        <p:spPr>
          <a:xfrm>
            <a:off x="4847336" y="3460310"/>
            <a:ext cx="2589430" cy="4454205"/>
          </a:xfrm>
          <a:prstGeom prst="rect">
            <a:avLst/>
          </a:prstGeom>
          <a:solidFill>
            <a:srgbClr val="000000">
              <a:alpha val="100000"/>
            </a:srgbClr>
          </a:solidFill>
          <a:ln/>
        </p:spPr>
        <p:txBody>
          <a:bodyPr/>
          <a:lstStyle/>
          <a:p>
            <a:endParaRPr lang="en-GR">
              <a:latin typeface="Aptos" panose="020B0004020202020204" pitchFamily="34" charset="0"/>
            </a:endParaRPr>
          </a:p>
        </p:txBody>
      </p:sp>
      <p:sp>
        <p:nvSpPr>
          <p:cNvPr id="11" name="Shape 8"/>
          <p:cNvSpPr/>
          <p:nvPr/>
        </p:nvSpPr>
        <p:spPr>
          <a:xfrm>
            <a:off x="16853971" y="3460310"/>
            <a:ext cx="2589430" cy="4454205"/>
          </a:xfrm>
          <a:prstGeom prst="rect">
            <a:avLst/>
          </a:prstGeom>
          <a:solidFill>
            <a:srgbClr val="000000">
              <a:alpha val="100000"/>
            </a:srgbClr>
          </a:solidFill>
          <a:ln/>
        </p:spPr>
        <p:txBody>
          <a:bodyPr/>
          <a:lstStyle/>
          <a:p>
            <a:endParaRPr lang="en-GR">
              <a:latin typeface="Aptos" panose="020B0004020202020204" pitchFamily="34" charset="0"/>
            </a:endParaRPr>
          </a:p>
        </p:txBody>
      </p:sp>
      <p:pic>
        <p:nvPicPr>
          <p:cNvPr id="12" name="Image 1" descr=" "/>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8992049" y="3546773"/>
            <a:ext cx="2650638" cy="3158164"/>
          </a:xfrm>
          <a:prstGeom prst="rect">
            <a:avLst/>
          </a:prstGeom>
        </p:spPr>
      </p:pic>
      <p:sp>
        <p:nvSpPr>
          <p:cNvPr id="13" name="Shape 9"/>
          <p:cNvSpPr/>
          <p:nvPr/>
        </p:nvSpPr>
        <p:spPr>
          <a:xfrm>
            <a:off x="18574093" y="5902232"/>
            <a:ext cx="3434036" cy="2213825"/>
          </a:xfrm>
          <a:prstGeom prst="rect">
            <a:avLst/>
          </a:prstGeom>
          <a:solidFill>
            <a:srgbClr val="000000">
              <a:alpha val="100000"/>
            </a:srgbClr>
          </a:solidFill>
          <a:ln/>
        </p:spPr>
        <p:txBody>
          <a:bodyPr/>
          <a:lstStyle/>
          <a:p>
            <a:endParaRPr lang="en-GR">
              <a:latin typeface="Aptos" panose="020B0004020202020204" pitchFamily="34" charset="0"/>
            </a:endParaRPr>
          </a:p>
        </p:txBody>
      </p:sp>
      <p:pic>
        <p:nvPicPr>
          <p:cNvPr id="14" name="Image 2" descr=" "/>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8382490" y="5892329"/>
            <a:ext cx="3818681" cy="14746"/>
          </a:xfrm>
          <a:prstGeom prst="rect">
            <a:avLst/>
          </a:prstGeom>
        </p:spPr>
      </p:pic>
      <p:pic>
        <p:nvPicPr>
          <p:cNvPr id="15" name="Image 3" descr=" "/>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9796987" y="4342817"/>
            <a:ext cx="1104244" cy="966515"/>
          </a:xfrm>
          <a:prstGeom prst="rect">
            <a:avLst/>
          </a:prstGeom>
        </p:spPr>
      </p:pic>
      <p:pic>
        <p:nvPicPr>
          <p:cNvPr id="16" name="Image 4" descr=" "/>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9947291" y="4508543"/>
            <a:ext cx="180439" cy="180417"/>
          </a:xfrm>
          <a:prstGeom prst="rect">
            <a:avLst/>
          </a:prstGeom>
        </p:spPr>
      </p:pic>
      <p:pic>
        <p:nvPicPr>
          <p:cNvPr id="17" name="Image 5" descr=" "/>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20186823" y="4508543"/>
            <a:ext cx="180439" cy="180417"/>
          </a:xfrm>
          <a:prstGeom prst="rect">
            <a:avLst/>
          </a:prstGeom>
        </p:spPr>
      </p:pic>
      <p:pic>
        <p:nvPicPr>
          <p:cNvPr id="20" name="Image 8" descr=" "/>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9947291" y="4962841"/>
            <a:ext cx="180439" cy="180417"/>
          </a:xfrm>
          <a:prstGeom prst="rect">
            <a:avLst/>
          </a:prstGeom>
        </p:spPr>
      </p:pic>
      <p:pic>
        <p:nvPicPr>
          <p:cNvPr id="21" name="Image 9" descr=" "/>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20186823" y="4962841"/>
            <a:ext cx="180439" cy="180417"/>
          </a:xfrm>
          <a:prstGeom prst="rect">
            <a:avLst/>
          </a:prstGeom>
        </p:spPr>
      </p:pic>
      <p:pic>
        <p:nvPicPr>
          <p:cNvPr id="22" name="Image 10" descr=" "/>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20539255" y="4758339"/>
            <a:ext cx="113862" cy="43166"/>
          </a:xfrm>
          <a:prstGeom prst="rect">
            <a:avLst/>
          </a:prstGeom>
        </p:spPr>
      </p:pic>
      <p:pic>
        <p:nvPicPr>
          <p:cNvPr id="23" name="Image 11" descr=" "/>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20680982" y="4758339"/>
            <a:ext cx="77487" cy="43166"/>
          </a:xfrm>
          <a:prstGeom prst="rect">
            <a:avLst/>
          </a:prstGeom>
        </p:spPr>
      </p:pic>
      <p:pic>
        <p:nvPicPr>
          <p:cNvPr id="24" name="Image 12" descr=" "/>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20539255" y="4872255"/>
            <a:ext cx="113862" cy="43166"/>
          </a:xfrm>
          <a:prstGeom prst="rect">
            <a:avLst/>
          </a:prstGeom>
        </p:spPr>
      </p:pic>
      <p:pic>
        <p:nvPicPr>
          <p:cNvPr id="25" name="Image 13" descr=" "/>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20680982" y="4872255"/>
            <a:ext cx="77487" cy="43166"/>
          </a:xfrm>
          <a:prstGeom prst="rect">
            <a:avLst/>
          </a:prstGeom>
        </p:spPr>
      </p:pic>
      <p:pic>
        <p:nvPicPr>
          <p:cNvPr id="26" name="Image 14" descr=" "/>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20539255" y="4986176"/>
            <a:ext cx="113862" cy="43166"/>
          </a:xfrm>
          <a:prstGeom prst="rect">
            <a:avLst/>
          </a:prstGeom>
        </p:spPr>
      </p:pic>
      <p:pic>
        <p:nvPicPr>
          <p:cNvPr id="27" name="Image 15" descr=" "/>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20680982" y="4986176"/>
            <a:ext cx="77487" cy="43166"/>
          </a:xfrm>
          <a:prstGeom prst="rect">
            <a:avLst/>
          </a:prstGeom>
        </p:spPr>
      </p:pic>
      <p:pic>
        <p:nvPicPr>
          <p:cNvPr id="28" name="Image 16" descr=" "/>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a:off x="20539255" y="5100439"/>
            <a:ext cx="113862" cy="43166"/>
          </a:xfrm>
          <a:prstGeom prst="rect">
            <a:avLst/>
          </a:prstGeom>
        </p:spPr>
      </p:pic>
      <p:pic>
        <p:nvPicPr>
          <p:cNvPr id="29" name="Image 17" descr=" "/>
          <p:cNvPicPr>
            <a:picLocks noChangeAspect="1"/>
          </p:cNvPicPr>
          <p:nvPr/>
        </p:nvPicPr>
        <p:blipFill>
          <a:blip r:embed="rId31">
            <a:extLst>
              <a:ext uri="{96DAC541-7B7A-43D3-8B79-37D633B846F1}">
                <asvg:svgBlip xmlns:asvg="http://schemas.microsoft.com/office/drawing/2016/SVG/main" r:embed="rId32"/>
              </a:ext>
            </a:extLst>
          </a:blip>
          <a:stretch>
            <a:fillRect/>
          </a:stretch>
        </p:blipFill>
        <p:spPr>
          <a:xfrm>
            <a:off x="20680982" y="5100439"/>
            <a:ext cx="77487" cy="43166"/>
          </a:xfrm>
          <a:prstGeom prst="rect">
            <a:avLst/>
          </a:prstGeom>
        </p:spPr>
      </p:pic>
      <p:pic>
        <p:nvPicPr>
          <p:cNvPr id="30" name="Image 18" descr=" "/>
          <p:cNvPicPr>
            <a:picLocks noChangeAspect="1"/>
          </p:cNvPicPr>
          <p:nvPr/>
        </p:nvPicPr>
        <p:blipFill>
          <a:blip r:embed="rId33">
            <a:extLst>
              <a:ext uri="{96DAC541-7B7A-43D3-8B79-37D633B846F1}">
                <asvg:svgBlip xmlns:asvg="http://schemas.microsoft.com/office/drawing/2016/SVG/main" r:embed="rId34"/>
              </a:ext>
            </a:extLst>
          </a:blip>
          <a:stretch>
            <a:fillRect/>
          </a:stretch>
        </p:blipFill>
        <p:spPr>
          <a:xfrm>
            <a:off x="7828457" y="3546773"/>
            <a:ext cx="2650638" cy="3158164"/>
          </a:xfrm>
          <a:prstGeom prst="rect">
            <a:avLst/>
          </a:prstGeom>
        </p:spPr>
      </p:pic>
      <p:sp>
        <p:nvSpPr>
          <p:cNvPr id="31" name="Shape 10"/>
          <p:cNvSpPr/>
          <p:nvPr/>
        </p:nvSpPr>
        <p:spPr>
          <a:xfrm>
            <a:off x="7410502" y="5902232"/>
            <a:ext cx="3434036" cy="2213825"/>
          </a:xfrm>
          <a:prstGeom prst="rect">
            <a:avLst/>
          </a:prstGeom>
          <a:solidFill>
            <a:srgbClr val="000000">
              <a:alpha val="100000"/>
            </a:srgbClr>
          </a:solidFill>
          <a:ln/>
        </p:spPr>
        <p:txBody>
          <a:bodyPr/>
          <a:lstStyle/>
          <a:p>
            <a:endParaRPr lang="en-GR">
              <a:latin typeface="Aptos" panose="020B0004020202020204" pitchFamily="34" charset="0"/>
            </a:endParaRPr>
          </a:p>
        </p:txBody>
      </p:sp>
      <p:pic>
        <p:nvPicPr>
          <p:cNvPr id="32" name="Image 19" descr=" "/>
          <p:cNvPicPr>
            <a:picLocks noChangeAspect="1"/>
          </p:cNvPicPr>
          <p:nvPr/>
        </p:nvPicPr>
        <p:blipFill>
          <a:blip r:embed="rId35">
            <a:extLst>
              <a:ext uri="{96DAC541-7B7A-43D3-8B79-37D633B846F1}">
                <asvg:svgBlip xmlns:asvg="http://schemas.microsoft.com/office/drawing/2016/SVG/main" r:embed="rId36"/>
              </a:ext>
            </a:extLst>
          </a:blip>
          <a:stretch>
            <a:fillRect/>
          </a:stretch>
        </p:blipFill>
        <p:spPr>
          <a:xfrm>
            <a:off x="7218179" y="5892329"/>
            <a:ext cx="3818681" cy="14746"/>
          </a:xfrm>
          <a:prstGeom prst="rect">
            <a:avLst/>
          </a:prstGeom>
        </p:spPr>
      </p:pic>
      <p:pic>
        <p:nvPicPr>
          <p:cNvPr id="33" name="Image 20" descr=" "/>
          <p:cNvPicPr>
            <a:picLocks noChangeAspect="1"/>
          </p:cNvPicPr>
          <p:nvPr/>
        </p:nvPicPr>
        <p:blipFill>
          <a:blip r:embed="rId37">
            <a:extLst>
              <a:ext uri="{96DAC541-7B7A-43D3-8B79-37D633B846F1}">
                <asvg:svgBlip xmlns:asvg="http://schemas.microsoft.com/office/drawing/2016/SVG/main" r:embed="rId38"/>
              </a:ext>
            </a:extLst>
          </a:blip>
          <a:stretch>
            <a:fillRect/>
          </a:stretch>
        </p:blipFill>
        <p:spPr>
          <a:xfrm>
            <a:off x="9002529" y="4409232"/>
            <a:ext cx="302500" cy="302462"/>
          </a:xfrm>
          <a:prstGeom prst="rect">
            <a:avLst/>
          </a:prstGeom>
        </p:spPr>
      </p:pic>
      <p:pic>
        <p:nvPicPr>
          <p:cNvPr id="34" name="Image 21" descr=" "/>
          <p:cNvPicPr>
            <a:picLocks noChangeAspect="1"/>
          </p:cNvPicPr>
          <p:nvPr/>
        </p:nvPicPr>
        <p:blipFill>
          <a:blip r:embed="rId39">
            <a:extLst>
              <a:ext uri="{96DAC541-7B7A-43D3-8B79-37D633B846F1}">
                <asvg:svgBlip xmlns:asvg="http://schemas.microsoft.com/office/drawing/2016/SVG/main" r:embed="rId40"/>
              </a:ext>
            </a:extLst>
          </a:blip>
          <a:stretch>
            <a:fillRect/>
          </a:stretch>
        </p:blipFill>
        <p:spPr>
          <a:xfrm>
            <a:off x="8700035" y="4495651"/>
            <a:ext cx="302488" cy="302450"/>
          </a:xfrm>
          <a:prstGeom prst="rect">
            <a:avLst/>
          </a:prstGeom>
        </p:spPr>
      </p:pic>
      <p:pic>
        <p:nvPicPr>
          <p:cNvPr id="35" name="Image 22" descr=" "/>
          <p:cNvPicPr>
            <a:picLocks noChangeAspect="1"/>
          </p:cNvPicPr>
          <p:nvPr/>
        </p:nvPicPr>
        <p:blipFill>
          <a:blip r:embed="rId41">
            <a:extLst>
              <a:ext uri="{96DAC541-7B7A-43D3-8B79-37D633B846F1}">
                <asvg:svgBlip xmlns:asvg="http://schemas.microsoft.com/office/drawing/2016/SVG/main" r:embed="rId42"/>
              </a:ext>
            </a:extLst>
          </a:blip>
          <a:stretch>
            <a:fillRect/>
          </a:stretch>
        </p:blipFill>
        <p:spPr>
          <a:xfrm>
            <a:off x="9305042" y="4495651"/>
            <a:ext cx="302488" cy="302450"/>
          </a:xfrm>
          <a:prstGeom prst="rect">
            <a:avLst/>
          </a:prstGeom>
        </p:spPr>
      </p:pic>
      <p:pic>
        <p:nvPicPr>
          <p:cNvPr id="36" name="Image 23" descr=" "/>
          <p:cNvPicPr>
            <a:picLocks noChangeAspect="1"/>
          </p:cNvPicPr>
          <p:nvPr/>
        </p:nvPicPr>
        <p:blipFill>
          <a:blip r:embed="rId43">
            <a:extLst>
              <a:ext uri="{96DAC541-7B7A-43D3-8B79-37D633B846F1}">
                <asvg:svgBlip xmlns:asvg="http://schemas.microsoft.com/office/drawing/2016/SVG/main" r:embed="rId44"/>
              </a:ext>
            </a:extLst>
          </a:blip>
          <a:stretch>
            <a:fillRect/>
          </a:stretch>
        </p:blipFill>
        <p:spPr>
          <a:xfrm>
            <a:off x="8656814" y="4754904"/>
            <a:ext cx="993936" cy="475301"/>
          </a:xfrm>
          <a:prstGeom prst="rect">
            <a:avLst/>
          </a:prstGeom>
        </p:spPr>
      </p:pic>
      <p:pic>
        <p:nvPicPr>
          <p:cNvPr id="37" name="Image 24" descr=" "/>
          <p:cNvPicPr>
            <a:picLocks noChangeAspect="1"/>
          </p:cNvPicPr>
          <p:nvPr/>
        </p:nvPicPr>
        <p:blipFill>
          <a:blip r:embed="rId45">
            <a:extLst>
              <a:ext uri="{96DAC541-7B7A-43D3-8B79-37D633B846F1}">
                <asvg:svgBlip xmlns:asvg="http://schemas.microsoft.com/office/drawing/2016/SVG/main" r:embed="rId46"/>
              </a:ext>
            </a:extLst>
          </a:blip>
          <a:stretch>
            <a:fillRect/>
          </a:stretch>
        </p:blipFill>
        <p:spPr>
          <a:xfrm>
            <a:off x="13186282" y="3546773"/>
            <a:ext cx="2650638" cy="3158164"/>
          </a:xfrm>
          <a:prstGeom prst="rect">
            <a:avLst/>
          </a:prstGeom>
        </p:spPr>
      </p:pic>
      <p:sp>
        <p:nvSpPr>
          <p:cNvPr id="38" name="Shape 11"/>
          <p:cNvSpPr/>
          <p:nvPr/>
        </p:nvSpPr>
        <p:spPr>
          <a:xfrm>
            <a:off x="12999318" y="5902232"/>
            <a:ext cx="3434036" cy="2213825"/>
          </a:xfrm>
          <a:prstGeom prst="rect">
            <a:avLst/>
          </a:prstGeom>
          <a:solidFill>
            <a:srgbClr val="000000">
              <a:alpha val="100000"/>
            </a:srgbClr>
          </a:solidFill>
          <a:ln/>
        </p:spPr>
        <p:txBody>
          <a:bodyPr/>
          <a:lstStyle/>
          <a:p>
            <a:endParaRPr lang="en-GR">
              <a:latin typeface="Aptos" panose="020B0004020202020204" pitchFamily="34" charset="0"/>
            </a:endParaRPr>
          </a:p>
        </p:txBody>
      </p:sp>
      <p:pic>
        <p:nvPicPr>
          <p:cNvPr id="39" name="Image 25" descr=" "/>
          <p:cNvPicPr>
            <a:picLocks noChangeAspect="1"/>
          </p:cNvPicPr>
          <p:nvPr/>
        </p:nvPicPr>
        <p:blipFill>
          <a:blip r:embed="rId47">
            <a:extLst>
              <a:ext uri="{96DAC541-7B7A-43D3-8B79-37D633B846F1}">
                <asvg:svgBlip xmlns:asvg="http://schemas.microsoft.com/office/drawing/2016/SVG/main" r:embed="rId48"/>
              </a:ext>
            </a:extLst>
          </a:blip>
          <a:stretch>
            <a:fillRect/>
          </a:stretch>
        </p:blipFill>
        <p:spPr>
          <a:xfrm>
            <a:off x="12800341" y="5892329"/>
            <a:ext cx="3818681" cy="14746"/>
          </a:xfrm>
          <a:prstGeom prst="rect">
            <a:avLst/>
          </a:prstGeom>
        </p:spPr>
      </p:pic>
      <p:pic>
        <p:nvPicPr>
          <p:cNvPr id="40" name="Image 26" descr=" "/>
          <p:cNvPicPr>
            <a:picLocks noChangeAspect="1"/>
          </p:cNvPicPr>
          <p:nvPr/>
        </p:nvPicPr>
        <p:blipFill>
          <a:blip r:embed="rId49">
            <a:extLst>
              <a:ext uri="{96DAC541-7B7A-43D3-8B79-37D633B846F1}">
                <asvg:svgBlip xmlns:asvg="http://schemas.microsoft.com/office/drawing/2016/SVG/main" r:embed="rId50"/>
              </a:ext>
            </a:extLst>
          </a:blip>
          <a:stretch>
            <a:fillRect/>
          </a:stretch>
        </p:blipFill>
        <p:spPr>
          <a:xfrm>
            <a:off x="14112741" y="4370667"/>
            <a:ext cx="905360" cy="905247"/>
          </a:xfrm>
          <a:prstGeom prst="rect">
            <a:avLst/>
          </a:prstGeom>
        </p:spPr>
      </p:pic>
      <p:pic>
        <p:nvPicPr>
          <p:cNvPr id="41" name="Image 27" descr=" "/>
          <p:cNvPicPr>
            <a:picLocks noChangeAspect="1"/>
          </p:cNvPicPr>
          <p:nvPr/>
        </p:nvPicPr>
        <p:blipFill>
          <a:blip r:embed="rId51">
            <a:extLst>
              <a:ext uri="{96DAC541-7B7A-43D3-8B79-37D633B846F1}">
                <asvg:svgBlip xmlns:asvg="http://schemas.microsoft.com/office/drawing/2016/SVG/main" r:embed="rId52"/>
              </a:ext>
            </a:extLst>
          </a:blip>
          <a:stretch>
            <a:fillRect/>
          </a:stretch>
        </p:blipFill>
        <p:spPr>
          <a:xfrm>
            <a:off x="14327167" y="4370667"/>
            <a:ext cx="476502" cy="905247"/>
          </a:xfrm>
          <a:prstGeom prst="rect">
            <a:avLst/>
          </a:prstGeom>
        </p:spPr>
      </p:pic>
      <p:pic>
        <p:nvPicPr>
          <p:cNvPr id="42" name="Image 28" descr=" "/>
          <p:cNvPicPr>
            <a:picLocks noChangeAspect="1"/>
          </p:cNvPicPr>
          <p:nvPr/>
        </p:nvPicPr>
        <p:blipFill>
          <a:blip r:embed="rId53">
            <a:extLst>
              <a:ext uri="{96DAC541-7B7A-43D3-8B79-37D633B846F1}">
                <asvg:svgBlip xmlns:asvg="http://schemas.microsoft.com/office/drawing/2016/SVG/main" r:embed="rId54"/>
              </a:ext>
            </a:extLst>
          </a:blip>
          <a:stretch>
            <a:fillRect/>
          </a:stretch>
        </p:blipFill>
        <p:spPr>
          <a:xfrm>
            <a:off x="14541594" y="4370667"/>
            <a:ext cx="47650" cy="905247"/>
          </a:xfrm>
          <a:prstGeom prst="rect">
            <a:avLst/>
          </a:prstGeom>
        </p:spPr>
      </p:pic>
      <p:pic>
        <p:nvPicPr>
          <p:cNvPr id="43" name="Image 29" descr=" "/>
          <p:cNvPicPr>
            <a:picLocks noChangeAspect="1"/>
          </p:cNvPicPr>
          <p:nvPr/>
        </p:nvPicPr>
        <p:blipFill>
          <a:blip r:embed="rId55">
            <a:extLst>
              <a:ext uri="{96DAC541-7B7A-43D3-8B79-37D633B846F1}">
                <asvg:svgBlip xmlns:asvg="http://schemas.microsoft.com/office/drawing/2016/SVG/main" r:embed="rId56"/>
              </a:ext>
            </a:extLst>
          </a:blip>
          <a:stretch>
            <a:fillRect/>
          </a:stretch>
        </p:blipFill>
        <p:spPr>
          <a:xfrm>
            <a:off x="14112741" y="4799465"/>
            <a:ext cx="905360" cy="47644"/>
          </a:xfrm>
          <a:prstGeom prst="rect">
            <a:avLst/>
          </a:prstGeom>
        </p:spPr>
      </p:pic>
      <p:pic>
        <p:nvPicPr>
          <p:cNvPr id="44" name="Image 30" descr=" "/>
          <p:cNvPicPr>
            <a:picLocks noChangeAspect="1"/>
          </p:cNvPicPr>
          <p:nvPr/>
        </p:nvPicPr>
        <p:blipFill>
          <a:blip r:embed="rId57">
            <a:extLst>
              <a:ext uri="{96DAC541-7B7A-43D3-8B79-37D633B846F1}">
                <asvg:svgBlip xmlns:asvg="http://schemas.microsoft.com/office/drawing/2016/SVG/main" r:embed="rId58"/>
              </a:ext>
            </a:extLst>
          </a:blip>
          <a:stretch>
            <a:fillRect/>
          </a:stretch>
        </p:blipFill>
        <p:spPr>
          <a:xfrm>
            <a:off x="14170109" y="5013865"/>
            <a:ext cx="790624" cy="47644"/>
          </a:xfrm>
          <a:prstGeom prst="rect">
            <a:avLst/>
          </a:prstGeom>
        </p:spPr>
      </p:pic>
      <p:pic>
        <p:nvPicPr>
          <p:cNvPr id="45" name="Image 31" descr=" "/>
          <p:cNvPicPr>
            <a:picLocks noChangeAspect="1"/>
          </p:cNvPicPr>
          <p:nvPr/>
        </p:nvPicPr>
        <p:blipFill>
          <a:blip r:embed="rId59">
            <a:extLst>
              <a:ext uri="{96DAC541-7B7A-43D3-8B79-37D633B846F1}">
                <asvg:svgBlip xmlns:asvg="http://schemas.microsoft.com/office/drawing/2016/SVG/main" r:embed="rId60"/>
              </a:ext>
            </a:extLst>
          </a:blip>
          <a:stretch>
            <a:fillRect/>
          </a:stretch>
        </p:blipFill>
        <p:spPr>
          <a:xfrm>
            <a:off x="14170109" y="4585072"/>
            <a:ext cx="790624" cy="47644"/>
          </a:xfrm>
          <a:prstGeom prst="rect">
            <a:avLst/>
          </a:prstGeom>
        </p:spPr>
      </p:pic>
      <p:pic>
        <p:nvPicPr>
          <p:cNvPr id="46" name="Image 32" descr=" "/>
          <p:cNvPicPr>
            <a:picLocks noChangeAspect="1"/>
          </p:cNvPicPr>
          <p:nvPr/>
        </p:nvPicPr>
        <p:blipFill>
          <a:blip r:embed="rId61">
            <a:extLst>
              <a:ext uri="{96DAC541-7B7A-43D3-8B79-37D633B846F1}">
                <asvg:svgBlip xmlns:asvg="http://schemas.microsoft.com/office/drawing/2016/SVG/main" r:embed="rId62"/>
              </a:ext>
            </a:extLst>
          </a:blip>
          <a:stretch>
            <a:fillRect/>
          </a:stretch>
        </p:blipFill>
        <p:spPr>
          <a:xfrm>
            <a:off x="14005100" y="4318248"/>
            <a:ext cx="487870" cy="581279"/>
          </a:xfrm>
          <a:prstGeom prst="rect">
            <a:avLst/>
          </a:prstGeom>
        </p:spPr>
      </p:pic>
      <p:pic>
        <p:nvPicPr>
          <p:cNvPr id="47" name="Image 33" descr=" "/>
          <p:cNvPicPr>
            <a:picLocks noChangeAspect="1"/>
          </p:cNvPicPr>
          <p:nvPr/>
        </p:nvPicPr>
        <p:blipFill>
          <a:blip r:embed="rId63">
            <a:extLst>
              <a:ext uri="{96DAC541-7B7A-43D3-8B79-37D633B846F1}">
                <asvg:svgBlip xmlns:asvg="http://schemas.microsoft.com/office/drawing/2016/SVG/main" r:embed="rId64"/>
              </a:ext>
            </a:extLst>
          </a:blip>
          <a:stretch>
            <a:fillRect/>
          </a:stretch>
        </p:blipFill>
        <p:spPr>
          <a:xfrm>
            <a:off x="14084932" y="4413355"/>
            <a:ext cx="328213" cy="391058"/>
          </a:xfrm>
          <a:prstGeom prst="rect">
            <a:avLst/>
          </a:prstGeom>
        </p:spPr>
      </p:pic>
      <p:sp>
        <p:nvSpPr>
          <p:cNvPr id="48" name="Shape 12"/>
          <p:cNvSpPr/>
          <p:nvPr/>
        </p:nvSpPr>
        <p:spPr>
          <a:xfrm>
            <a:off x="22008130" y="3619382"/>
            <a:ext cx="2140742" cy="4496674"/>
          </a:xfrm>
          <a:prstGeom prst="rect">
            <a:avLst/>
          </a:prstGeom>
          <a:solidFill>
            <a:srgbClr val="000000">
              <a:alpha val="100000"/>
            </a:srgbClr>
          </a:solidFill>
          <a:ln/>
        </p:spPr>
        <p:txBody>
          <a:bodyPr/>
          <a:lstStyle/>
          <a:p>
            <a:endParaRPr lang="en-GR">
              <a:latin typeface="Aptos" panose="020B0004020202020204" pitchFamily="34" charset="0"/>
            </a:endParaRPr>
          </a:p>
        </p:txBody>
      </p:sp>
      <p:sp>
        <p:nvSpPr>
          <p:cNvPr id="49" name="Shape 13"/>
          <p:cNvSpPr/>
          <p:nvPr/>
        </p:nvSpPr>
        <p:spPr>
          <a:xfrm>
            <a:off x="5632280" y="3619382"/>
            <a:ext cx="1778222" cy="4496674"/>
          </a:xfrm>
          <a:prstGeom prst="rect">
            <a:avLst/>
          </a:prstGeom>
          <a:solidFill>
            <a:srgbClr val="000000">
              <a:alpha val="100000"/>
            </a:srgbClr>
          </a:solidFill>
          <a:ln/>
        </p:spPr>
        <p:txBody>
          <a:bodyPr/>
          <a:lstStyle/>
          <a:p>
            <a:endParaRPr lang="en-GR">
              <a:latin typeface="Aptos" panose="020B0004020202020204" pitchFamily="34" charset="0"/>
            </a:endParaRPr>
          </a:p>
        </p:txBody>
      </p:sp>
      <p:sp>
        <p:nvSpPr>
          <p:cNvPr id="50" name="Shape 14"/>
          <p:cNvSpPr/>
          <p:nvPr/>
        </p:nvSpPr>
        <p:spPr>
          <a:xfrm>
            <a:off x="7193094" y="8007884"/>
            <a:ext cx="14968244" cy="4562378"/>
          </a:xfrm>
          <a:prstGeom prst="rect">
            <a:avLst/>
          </a:prstGeom>
          <a:solidFill>
            <a:srgbClr val="000000">
              <a:alpha val="100000"/>
            </a:srgbClr>
          </a:solidFill>
          <a:ln/>
        </p:spPr>
        <p:txBody>
          <a:bodyPr/>
          <a:lstStyle/>
          <a:p>
            <a:endParaRPr lang="en-GR">
              <a:latin typeface="Aptos" panose="020B0004020202020204" pitchFamily="34" charset="0"/>
            </a:endParaRPr>
          </a:p>
        </p:txBody>
      </p:sp>
      <p:sp>
        <p:nvSpPr>
          <p:cNvPr id="51" name="Text 15"/>
          <p:cNvSpPr/>
          <p:nvPr/>
        </p:nvSpPr>
        <p:spPr>
          <a:xfrm>
            <a:off x="7143000" y="6858000"/>
            <a:ext cx="3911663" cy="1578086"/>
          </a:xfrm>
          <a:prstGeom prst="rect">
            <a:avLst/>
          </a:prstGeom>
          <a:noFill/>
          <a:ln/>
        </p:spPr>
        <p:txBody>
          <a:bodyPr wrap="square" lIns="0" tIns="0" rIns="0" bIns="0" rtlCol="0" anchor="t"/>
          <a:lstStyle/>
          <a:p>
            <a:pPr marL="0" indent="0" algn="ctr">
              <a:lnSpc>
                <a:spcPts val="3200"/>
              </a:lnSpc>
              <a:buNone/>
            </a:pPr>
            <a:r>
              <a:rPr lang="en-US" sz="6000" dirty="0">
                <a:solidFill>
                  <a:srgbClr val="6FC2B4">
                    <a:alpha val="100000"/>
                  </a:srgbClr>
                </a:solidFill>
                <a:latin typeface="Aptos" panose="020B0004020202020204" pitchFamily="34" charset="0"/>
                <a:ea typeface="Open Sans Bold" pitchFamily="34" charset="-122"/>
                <a:cs typeface="Open Sans Bold" pitchFamily="34" charset="-120"/>
              </a:rPr>
              <a:t>470,000</a:t>
            </a:r>
            <a:endParaRPr lang="en-US" sz="6000" dirty="0">
              <a:latin typeface="Aptos" panose="020B0004020202020204" pitchFamily="34" charset="0"/>
            </a:endParaRPr>
          </a:p>
          <a:p>
            <a:pPr marL="0" indent="0" algn="ctr">
              <a:lnSpc>
                <a:spcPts val="3200"/>
              </a:lnSpc>
              <a:buNone/>
            </a:pPr>
            <a:r>
              <a:rPr lang="en-US" sz="2555" dirty="0">
                <a:solidFill>
                  <a:srgbClr val="6FC2B4">
                    <a:alpha val="100000"/>
                  </a:srgbClr>
                </a:solidFill>
                <a:latin typeface="Aptos" panose="020B0004020202020204" pitchFamily="34" charset="0"/>
                <a:ea typeface="Open Sans Regular" pitchFamily="34" charset="-122"/>
                <a:cs typeface="Open Sans Regular" pitchFamily="34" charset="-120"/>
              </a:rPr>
              <a:t> </a:t>
            </a:r>
            <a:endParaRPr lang="en-US" sz="6000" dirty="0">
              <a:latin typeface="Aptos" panose="020B0004020202020204" pitchFamily="34" charset="0"/>
            </a:endParaRPr>
          </a:p>
          <a:p>
            <a:pPr marL="0" indent="0" algn="ctr">
              <a:lnSpc>
                <a:spcPts val="3200"/>
              </a:lnSpc>
              <a:buNone/>
            </a:pPr>
            <a:r>
              <a:rPr lang="en-US" sz="2555" dirty="0">
                <a:solidFill>
                  <a:srgbClr val="6FC2B4">
                    <a:alpha val="100000"/>
                  </a:srgbClr>
                </a:solidFill>
                <a:latin typeface="Aptos" panose="020B0004020202020204" pitchFamily="34" charset="0"/>
                <a:ea typeface="Open Sans Regular" pitchFamily="34" charset="-122"/>
                <a:cs typeface="Open Sans Regular" pitchFamily="34" charset="-120"/>
              </a:rPr>
              <a:t>People Worldwide</a:t>
            </a:r>
            <a:endParaRPr lang="en-US" sz="6000" dirty="0">
              <a:latin typeface="Aptos" panose="020B0004020202020204" pitchFamily="34" charset="0"/>
            </a:endParaRPr>
          </a:p>
        </p:txBody>
      </p:sp>
      <p:sp>
        <p:nvSpPr>
          <p:cNvPr id="52" name="Text 16"/>
          <p:cNvSpPr/>
          <p:nvPr/>
        </p:nvSpPr>
        <p:spPr>
          <a:xfrm>
            <a:off x="12557070" y="6858000"/>
            <a:ext cx="3911663" cy="1578086"/>
          </a:xfrm>
          <a:prstGeom prst="rect">
            <a:avLst/>
          </a:prstGeom>
          <a:noFill/>
          <a:ln/>
        </p:spPr>
        <p:txBody>
          <a:bodyPr wrap="square" lIns="0" tIns="0" rIns="0" bIns="0" rtlCol="0" anchor="t"/>
          <a:lstStyle/>
          <a:p>
            <a:pPr marL="0" indent="0" algn="ctr">
              <a:lnSpc>
                <a:spcPts val="3200"/>
              </a:lnSpc>
              <a:buNone/>
            </a:pPr>
            <a:r>
              <a:rPr lang="en-US" sz="6000" dirty="0">
                <a:solidFill>
                  <a:srgbClr val="6FC2B4">
                    <a:alpha val="100000"/>
                  </a:srgbClr>
                </a:solidFill>
                <a:latin typeface="Aptos" panose="020B0004020202020204" pitchFamily="34" charset="0"/>
                <a:ea typeface="Open Sans Bold" pitchFamily="34" charset="-122"/>
                <a:cs typeface="Open Sans Bold" pitchFamily="34" charset="-120"/>
              </a:rPr>
              <a:t>&gt;150</a:t>
            </a:r>
            <a:endParaRPr lang="en-US" sz="6000" dirty="0">
              <a:latin typeface="Aptos" panose="020B0004020202020204" pitchFamily="34" charset="0"/>
            </a:endParaRPr>
          </a:p>
          <a:p>
            <a:pPr marL="0" indent="0" algn="ctr">
              <a:lnSpc>
                <a:spcPts val="3200"/>
              </a:lnSpc>
              <a:buNone/>
            </a:pPr>
            <a:r>
              <a:rPr lang="en-US" sz="2555" dirty="0">
                <a:solidFill>
                  <a:srgbClr val="6FC2B4">
                    <a:alpha val="100000"/>
                  </a:srgbClr>
                </a:solidFill>
                <a:latin typeface="Aptos" panose="020B0004020202020204" pitchFamily="34" charset="0"/>
                <a:ea typeface="Open Sans Regular" pitchFamily="34" charset="-122"/>
                <a:cs typeface="Open Sans Regular" pitchFamily="34" charset="-120"/>
              </a:rPr>
              <a:t> </a:t>
            </a:r>
            <a:endParaRPr lang="en-US" sz="6000" dirty="0">
              <a:latin typeface="Aptos" panose="020B0004020202020204" pitchFamily="34" charset="0"/>
            </a:endParaRPr>
          </a:p>
          <a:p>
            <a:pPr marL="0" indent="0" algn="ctr">
              <a:lnSpc>
                <a:spcPts val="3200"/>
              </a:lnSpc>
              <a:buNone/>
            </a:pPr>
            <a:r>
              <a:rPr lang="en-US" sz="2555" dirty="0">
                <a:solidFill>
                  <a:srgbClr val="6FC2B4">
                    <a:alpha val="100000"/>
                  </a:srgbClr>
                </a:solidFill>
                <a:latin typeface="Aptos" panose="020B0004020202020204" pitchFamily="34" charset="0"/>
                <a:ea typeface="Open Sans Regular" pitchFamily="34" charset="-122"/>
                <a:cs typeface="Open Sans Regular" pitchFamily="34" charset="-120"/>
              </a:rPr>
              <a:t>Countries/Territories</a:t>
            </a:r>
            <a:endParaRPr lang="en-US" sz="6000" dirty="0">
              <a:latin typeface="Aptos" panose="020B0004020202020204" pitchFamily="34" charset="0"/>
            </a:endParaRPr>
          </a:p>
        </p:txBody>
      </p:sp>
      <p:sp>
        <p:nvSpPr>
          <p:cNvPr id="53" name="Text 17"/>
          <p:cNvSpPr/>
          <p:nvPr/>
        </p:nvSpPr>
        <p:spPr>
          <a:xfrm>
            <a:off x="18378404" y="6858000"/>
            <a:ext cx="3911663" cy="1578086"/>
          </a:xfrm>
          <a:prstGeom prst="rect">
            <a:avLst/>
          </a:prstGeom>
          <a:noFill/>
          <a:ln/>
        </p:spPr>
        <p:txBody>
          <a:bodyPr wrap="square" lIns="0" tIns="0" rIns="0" bIns="0" rtlCol="0" anchor="t"/>
          <a:lstStyle/>
          <a:p>
            <a:pPr marL="0" indent="0" algn="ctr">
              <a:lnSpc>
                <a:spcPts val="3200"/>
              </a:lnSpc>
              <a:buNone/>
            </a:pPr>
            <a:r>
              <a:rPr lang="en-US" sz="6000">
                <a:solidFill>
                  <a:srgbClr val="6FC2B4">
                    <a:alpha val="100000"/>
                  </a:srgbClr>
                </a:solidFill>
                <a:latin typeface="Aptos" panose="020B0004020202020204" pitchFamily="34" charset="0"/>
                <a:ea typeface="Open Sans Bold" pitchFamily="34" charset="-122"/>
                <a:cs typeface="Open Sans Bold" pitchFamily="34" charset="-120"/>
              </a:rPr>
              <a:t>+700</a:t>
            </a:r>
            <a:endParaRPr lang="en-US" sz="6000">
              <a:latin typeface="Aptos" panose="020B0004020202020204" pitchFamily="34" charset="0"/>
            </a:endParaRPr>
          </a:p>
          <a:p>
            <a:pPr marL="0" indent="0" algn="ctr">
              <a:lnSpc>
                <a:spcPts val="3200"/>
              </a:lnSpc>
              <a:buNone/>
            </a:pPr>
            <a:r>
              <a:rPr lang="en-US" sz="2555">
                <a:solidFill>
                  <a:srgbClr val="6FC2B4">
                    <a:alpha val="100000"/>
                  </a:srgbClr>
                </a:solidFill>
                <a:latin typeface="Aptos" panose="020B0004020202020204" pitchFamily="34" charset="0"/>
                <a:ea typeface="Open Sans Regular" pitchFamily="34" charset="-122"/>
                <a:cs typeface="Open Sans Regular" pitchFamily="34" charset="-120"/>
              </a:rPr>
              <a:t> </a:t>
            </a:r>
            <a:endParaRPr lang="en-US" sz="6000">
              <a:latin typeface="Aptos" panose="020B0004020202020204" pitchFamily="34" charset="0"/>
            </a:endParaRPr>
          </a:p>
          <a:p>
            <a:pPr marL="0" indent="0" algn="ctr">
              <a:lnSpc>
                <a:spcPts val="3200"/>
              </a:lnSpc>
              <a:buNone/>
            </a:pPr>
            <a:r>
              <a:rPr lang="en-US" sz="2555">
                <a:solidFill>
                  <a:srgbClr val="6FC2B4">
                    <a:alpha val="100000"/>
                  </a:srgbClr>
                </a:solidFill>
                <a:latin typeface="Aptos" panose="020B0004020202020204" pitchFamily="34" charset="0"/>
                <a:ea typeface="Open Sans Regular" pitchFamily="34" charset="-122"/>
                <a:cs typeface="Open Sans Regular" pitchFamily="34" charset="-120"/>
              </a:rPr>
              <a:t>Offices</a:t>
            </a:r>
            <a:endParaRPr lang="en-US" sz="6000">
              <a:latin typeface="Aptos" panose="020B0004020202020204" pitchFamily="34" charset="0"/>
            </a:endParaRPr>
          </a:p>
        </p:txBody>
      </p:sp>
      <p:sp>
        <p:nvSpPr>
          <p:cNvPr id="54" name="Text 18"/>
          <p:cNvSpPr/>
          <p:nvPr/>
        </p:nvSpPr>
        <p:spPr>
          <a:xfrm>
            <a:off x="1143143" y="3944925"/>
            <a:ext cx="4004701" cy="1364407"/>
          </a:xfrm>
          <a:prstGeom prst="rect">
            <a:avLst/>
          </a:prstGeom>
          <a:noFill/>
          <a:ln/>
        </p:spPr>
        <p:txBody>
          <a:bodyPr wrap="square" lIns="0" tIns="0" rIns="0" bIns="0" rtlCol="0" anchor="t"/>
          <a:lstStyle/>
          <a:p>
            <a:pPr marL="0" indent="0" algn="l">
              <a:lnSpc>
                <a:spcPts val="2690"/>
              </a:lnSpc>
              <a:buNone/>
            </a:pPr>
            <a:r>
              <a:rPr lang="en-US" sz="2200">
                <a:solidFill>
                  <a:srgbClr val="FFFFFF">
                    <a:alpha val="100000"/>
                  </a:srgbClr>
                </a:solidFill>
                <a:latin typeface="Aptos" panose="020B0004020202020204" pitchFamily="34" charset="0"/>
                <a:ea typeface="Open Sans Regular" pitchFamily="34" charset="-122"/>
                <a:cs typeface="Open Sans Regular" pitchFamily="34" charset="-120"/>
              </a:rPr>
              <a:t>Deloitte continues to set industry standards by innovating and adapting to the evolving business landscape.</a:t>
            </a:r>
            <a:endParaRPr lang="en-US" sz="2200">
              <a:latin typeface="Aptos" panose="020B0004020202020204" pitchFamily="34" charset="0"/>
            </a:endParaRPr>
          </a:p>
        </p:txBody>
      </p:sp>
      <p:pic>
        <p:nvPicPr>
          <p:cNvPr id="55" name="Image 34" descr=" "/>
          <p:cNvPicPr>
            <a:picLocks noChangeAspect="1"/>
          </p:cNvPicPr>
          <p:nvPr/>
        </p:nvPicPr>
        <p:blipFill>
          <a:blip r:embed="rId65">
            <a:extLst>
              <a:ext uri="{96DAC541-7B7A-43D3-8B79-37D633B846F1}">
                <asvg:svgBlip xmlns:asvg="http://schemas.microsoft.com/office/drawing/2016/SVG/main" r:embed="rId66"/>
              </a:ext>
            </a:extLst>
          </a:blip>
          <a:stretch>
            <a:fillRect/>
          </a:stretch>
        </p:blipFill>
        <p:spPr>
          <a:xfrm>
            <a:off x="1407712" y="9742736"/>
            <a:ext cx="12263128" cy="3973264"/>
          </a:xfrm>
          <a:prstGeom prst="rect">
            <a:avLst/>
          </a:prstGeom>
        </p:spPr>
      </p:pic>
      <p:pic>
        <p:nvPicPr>
          <p:cNvPr id="56" name="Image 4" descr=" ">
            <a:extLst>
              <a:ext uri="{FF2B5EF4-FFF2-40B4-BE49-F238E27FC236}">
                <a16:creationId xmlns:a16="http://schemas.microsoft.com/office/drawing/2014/main" id="{4AE0DDCF-F9CA-A4C4-95B9-FA3EDD94066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9947291" y="4737143"/>
            <a:ext cx="180439" cy="180417"/>
          </a:xfrm>
          <a:prstGeom prst="rect">
            <a:avLst/>
          </a:prstGeom>
        </p:spPr>
      </p:pic>
      <p:pic>
        <p:nvPicPr>
          <p:cNvPr id="57" name="Image 5" descr=" ">
            <a:extLst>
              <a:ext uri="{FF2B5EF4-FFF2-40B4-BE49-F238E27FC236}">
                <a16:creationId xmlns:a16="http://schemas.microsoft.com/office/drawing/2014/main" id="{60ED831E-2A74-B7B7-8CC1-3AB76373C2E9}"/>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20186823" y="4737143"/>
            <a:ext cx="180439" cy="180417"/>
          </a:xfrm>
          <a:prstGeom prst="rect">
            <a:avLst/>
          </a:prstGeom>
        </p:spPr>
      </p:pic>
      <p:sp>
        <p:nvSpPr>
          <p:cNvPr id="8" name="Text 0">
            <a:extLst>
              <a:ext uri="{FF2B5EF4-FFF2-40B4-BE49-F238E27FC236}">
                <a16:creationId xmlns:a16="http://schemas.microsoft.com/office/drawing/2014/main" id="{AE0D7A4F-B499-11E2-1396-BE7D7FDA6C10}"/>
              </a:ext>
            </a:extLst>
          </p:cNvPr>
          <p:cNvSpPr/>
          <p:nvPr/>
        </p:nvSpPr>
        <p:spPr>
          <a:xfrm>
            <a:off x="17729180" y="12972145"/>
            <a:ext cx="6229631" cy="474133"/>
          </a:xfrm>
          <a:prstGeom prst="rect">
            <a:avLst/>
          </a:prstGeom>
          <a:noFill/>
          <a:ln/>
        </p:spPr>
        <p:txBody>
          <a:bodyPr wrap="square" lIns="0" tIns="0" rIns="0" bIns="0" rtlCol="0" anchor="ctr"/>
          <a:lstStyle/>
          <a:p>
            <a:pPr algn="just"/>
            <a:r>
              <a:rPr lang="en-US" sz="1400" dirty="0">
                <a:solidFill>
                  <a:schemeClr val="bg1"/>
                </a:solidFill>
                <a:latin typeface="Aptos" panose="020B0004020202020204" pitchFamily="34" charset="0"/>
                <a:ea typeface="Calibri"/>
                <a:cs typeface="Times New Roman"/>
              </a:rPr>
              <a:t>© 2026 For more information contact Deloitte Central Mediterranean    </a:t>
            </a:r>
            <a:r>
              <a:rPr lang="en-US" sz="2800" dirty="0">
                <a:solidFill>
                  <a:srgbClr val="86BC25"/>
                </a:solidFill>
                <a:latin typeface="Aptos" panose="020B0004020202020204" pitchFamily="34" charset="0"/>
                <a:ea typeface="Calibri"/>
                <a:cs typeface="Times New Roman"/>
              </a:rPr>
              <a:t>|</a:t>
            </a:r>
            <a:r>
              <a:rPr lang="en-US" sz="1400" dirty="0">
                <a:solidFill>
                  <a:schemeClr val="bg1"/>
                </a:solidFill>
                <a:latin typeface="Aptos" panose="020B0004020202020204" pitchFamily="34" charset="0"/>
                <a:ea typeface="Calibri"/>
                <a:cs typeface="Times New Roman"/>
              </a:rPr>
              <a:t>   </a:t>
            </a:r>
            <a:r>
              <a:rPr lang="en-US" sz="1400" b="1" dirty="0">
                <a:solidFill>
                  <a:schemeClr val="bg1"/>
                </a:solidFill>
                <a:latin typeface="Aptos" panose="020B0004020202020204" pitchFamily="34" charset="0"/>
                <a:ea typeface="Calibri"/>
                <a:cs typeface="Times New Roman"/>
              </a:rPr>
              <a:t>07</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19">
    <p:spTree>
      <p:nvGrpSpPr>
        <p:cNvPr id="1" name=""/>
        <p:cNvGrpSpPr/>
        <p:nvPr/>
      </p:nvGrpSpPr>
      <p:grpSpPr>
        <a:xfrm>
          <a:off x="0" y="0"/>
          <a:ext cx="0" cy="0"/>
          <a:chOff x="0" y="0"/>
          <a:chExt cx="0" cy="0"/>
        </a:xfrm>
      </p:grpSpPr>
      <p:sp>
        <p:nvSpPr>
          <p:cNvPr id="5" name="Text 2"/>
          <p:cNvSpPr/>
          <p:nvPr/>
        </p:nvSpPr>
        <p:spPr>
          <a:xfrm>
            <a:off x="1149494" y="902128"/>
            <a:ext cx="11262074" cy="1075267"/>
          </a:xfrm>
          <a:prstGeom prst="rect">
            <a:avLst/>
          </a:prstGeom>
          <a:noFill/>
          <a:ln/>
        </p:spPr>
        <p:txBody>
          <a:bodyPr wrap="square" lIns="0" tIns="0" rIns="0" bIns="0" rtlCol="0" anchor="t"/>
          <a:lstStyle/>
          <a:p>
            <a:pPr marL="0" indent="0" algn="l">
              <a:buNone/>
            </a:pPr>
            <a:r>
              <a:rPr lang="en-US" sz="5000" dirty="0">
                <a:solidFill>
                  <a:srgbClr val="FFFFFF">
                    <a:alpha val="100000"/>
                  </a:srgbClr>
                </a:solidFill>
                <a:latin typeface="Aptos" panose="020B0004020202020204" pitchFamily="34" charset="0"/>
                <a:ea typeface="Open Sans Regular" pitchFamily="34" charset="-122"/>
                <a:cs typeface="Open Sans Regular" pitchFamily="34" charset="-120"/>
              </a:rPr>
              <a:t>Why Deloitte | </a:t>
            </a:r>
            <a:r>
              <a:rPr lang="en-US" sz="5000" dirty="0">
                <a:solidFill>
                  <a:srgbClr val="6FC2B4">
                    <a:alpha val="100000"/>
                  </a:srgbClr>
                </a:solidFill>
                <a:latin typeface="Aptos" panose="020B0004020202020204" pitchFamily="34" charset="0"/>
                <a:ea typeface="Open Sans Regular" pitchFamily="34" charset="-122"/>
                <a:cs typeface="Open Sans Regular" pitchFamily="34" charset="-120"/>
              </a:rPr>
              <a:t>Global footprint</a:t>
            </a:r>
            <a:endParaRPr lang="en-US" sz="5000" dirty="0">
              <a:latin typeface="Aptos" panose="020B0004020202020204" pitchFamily="34" charset="0"/>
            </a:endParaRPr>
          </a:p>
        </p:txBody>
      </p:sp>
      <p:sp>
        <p:nvSpPr>
          <p:cNvPr id="6" name="Text 3"/>
          <p:cNvSpPr/>
          <p:nvPr/>
        </p:nvSpPr>
        <p:spPr>
          <a:xfrm>
            <a:off x="873648" y="8731271"/>
            <a:ext cx="7592637" cy="1950933"/>
          </a:xfrm>
          <a:prstGeom prst="rect">
            <a:avLst/>
          </a:prstGeom>
          <a:noFill/>
          <a:ln/>
        </p:spPr>
        <p:txBody>
          <a:bodyPr wrap="square" lIns="0" tIns="0" rIns="0" bIns="0" rtlCol="0" anchor="t"/>
          <a:lstStyle/>
          <a:p>
            <a:pPr marL="0" indent="0" algn="l">
              <a:lnSpc>
                <a:spcPts val="2690"/>
              </a:lnSpc>
              <a:buNone/>
            </a:pPr>
            <a:r>
              <a:rPr lang="en-US" sz="2800" dirty="0">
                <a:solidFill>
                  <a:srgbClr val="FFFFFF">
                    <a:alpha val="100000"/>
                  </a:srgbClr>
                </a:solidFill>
                <a:latin typeface="Aptos" panose="020B0004020202020204" pitchFamily="34" charset="0"/>
                <a:ea typeface="Open Sans Regular" pitchFamily="34" charset="-122"/>
                <a:cs typeface="Open Sans Regular" pitchFamily="34" charset="-120"/>
              </a:rPr>
              <a:t>Deloitte is the world’s largest professional services network in terms of both revenue and headcount and is recognized as a market leader by independent analysts​.</a:t>
            </a:r>
            <a:endParaRPr lang="en-US" sz="2800" dirty="0">
              <a:latin typeface="Aptos" panose="020B0004020202020204" pitchFamily="34" charset="0"/>
            </a:endParaRPr>
          </a:p>
        </p:txBody>
      </p:sp>
      <p:sp>
        <p:nvSpPr>
          <p:cNvPr id="7" name="Text 4"/>
          <p:cNvSpPr/>
          <p:nvPr/>
        </p:nvSpPr>
        <p:spPr>
          <a:xfrm>
            <a:off x="19430054" y="3619493"/>
            <a:ext cx="3755436" cy="4070922"/>
          </a:xfrm>
          <a:prstGeom prst="rect">
            <a:avLst/>
          </a:prstGeom>
          <a:noFill/>
          <a:ln/>
        </p:spPr>
        <p:txBody>
          <a:bodyPr wrap="square" lIns="0" tIns="0" rIns="0" bIns="0" rtlCol="0" anchor="t"/>
          <a:lstStyle/>
          <a:p>
            <a:pPr marL="0" indent="0" algn="l">
              <a:buNone/>
            </a:pPr>
            <a:r>
              <a:rPr lang="en-US" sz="20000" dirty="0">
                <a:solidFill>
                  <a:srgbClr val="FFFFFF">
                    <a:alpha val="100000"/>
                  </a:srgbClr>
                </a:solidFill>
                <a:latin typeface="Open Sans Bold" pitchFamily="34" charset="0"/>
                <a:ea typeface="Open Sans Bold" pitchFamily="34" charset="-122"/>
                <a:cs typeface="Open Sans Bold" pitchFamily="34" charset="-120"/>
              </a:rPr>
              <a:t>23</a:t>
            </a:r>
            <a:endParaRPr lang="en-US" sz="20000" dirty="0"/>
          </a:p>
        </p:txBody>
      </p:sp>
      <p:sp>
        <p:nvSpPr>
          <p:cNvPr id="8" name="Shape 5"/>
          <p:cNvSpPr/>
          <p:nvPr/>
        </p:nvSpPr>
        <p:spPr>
          <a:xfrm>
            <a:off x="15165069" y="5533745"/>
            <a:ext cx="2946768" cy="1050903"/>
          </a:xfrm>
          <a:prstGeom prst="rect">
            <a:avLst/>
          </a:prstGeom>
          <a:solidFill>
            <a:srgbClr val="000000">
              <a:alpha val="100000"/>
            </a:srgbClr>
          </a:solidFill>
          <a:ln/>
        </p:spPr>
        <p:txBody>
          <a:bodyPr/>
          <a:lstStyle/>
          <a:p>
            <a:endParaRPr lang="en-GR"/>
          </a:p>
        </p:txBody>
      </p:sp>
      <p:sp>
        <p:nvSpPr>
          <p:cNvPr id="11" name="Text 7"/>
          <p:cNvSpPr/>
          <p:nvPr/>
        </p:nvSpPr>
        <p:spPr>
          <a:xfrm>
            <a:off x="20723427" y="3329849"/>
            <a:ext cx="503909" cy="593942"/>
          </a:xfrm>
          <a:prstGeom prst="rect">
            <a:avLst/>
          </a:prstGeom>
          <a:noFill/>
          <a:ln/>
        </p:spPr>
        <p:txBody>
          <a:bodyPr wrap="square" lIns="0" tIns="0" rIns="0" bIns="0" rtlCol="0" anchor="t"/>
          <a:lstStyle/>
          <a:p>
            <a:pPr marL="0" indent="0" algn="l">
              <a:buNone/>
            </a:pPr>
            <a:r>
              <a:rPr lang="en-US" sz="2800" b="1" dirty="0">
                <a:solidFill>
                  <a:srgbClr val="FFFFFF">
                    <a:alpha val="100000"/>
                  </a:srgbClr>
                </a:solidFill>
                <a:latin typeface="Aptos" panose="020B0004020202020204" pitchFamily="34" charset="0"/>
                <a:ea typeface="Open Sans Regular" pitchFamily="34" charset="-122"/>
                <a:cs typeface="Open Sans Regular" pitchFamily="34" charset="-120"/>
              </a:rPr>
              <a:t>FY</a:t>
            </a:r>
            <a:endParaRPr lang="en-US" sz="2800" b="1" dirty="0">
              <a:latin typeface="Aptos" panose="020B0004020202020204" pitchFamily="34" charset="0"/>
            </a:endParaRPr>
          </a:p>
        </p:txBody>
      </p:sp>
      <p:pic>
        <p:nvPicPr>
          <p:cNvPr id="17" name="Image 3" descr=" "/>
          <p:cNvPicPr>
            <a:picLocks noChangeAspect="1"/>
          </p:cNvPicPr>
          <p:nvPr/>
        </p:nvPicPr>
        <p:blipFill>
          <a:blip r:embed="rId3"/>
          <a:stretch>
            <a:fillRect/>
          </a:stretch>
        </p:blipFill>
        <p:spPr>
          <a:xfrm>
            <a:off x="12886285" y="8233434"/>
            <a:ext cx="3213502" cy="1753339"/>
          </a:xfrm>
          <a:prstGeom prst="rect">
            <a:avLst/>
          </a:prstGeom>
        </p:spPr>
      </p:pic>
      <p:sp>
        <p:nvSpPr>
          <p:cNvPr id="19" name="Text 12"/>
          <p:cNvSpPr/>
          <p:nvPr/>
        </p:nvSpPr>
        <p:spPr>
          <a:xfrm>
            <a:off x="13873838" y="10258192"/>
            <a:ext cx="1218194" cy="855133"/>
          </a:xfrm>
          <a:prstGeom prst="rect">
            <a:avLst/>
          </a:prstGeom>
          <a:noFill/>
          <a:ln/>
        </p:spPr>
        <p:txBody>
          <a:bodyPr wrap="square" lIns="0" tIns="0" rIns="0" bIns="0" rtlCol="0" anchor="t"/>
          <a:lstStyle/>
          <a:p>
            <a:pPr marL="0" indent="0" algn="ctr">
              <a:buNone/>
            </a:pPr>
            <a:r>
              <a:rPr lang="en-US" sz="2200" dirty="0">
                <a:solidFill>
                  <a:srgbClr val="6FC2B4">
                    <a:alpha val="100000"/>
                  </a:srgbClr>
                </a:solidFill>
                <a:latin typeface="Aptos" panose="020B0004020202020204" pitchFamily="34" charset="0"/>
                <a:ea typeface="Open Sans Bold" pitchFamily="34" charset="-122"/>
                <a:cs typeface="Open Sans Bold" pitchFamily="34" charset="-120"/>
              </a:rPr>
              <a:t>$59.3B </a:t>
            </a:r>
            <a:r>
              <a:rPr lang="en-US" sz="2200" dirty="0">
                <a:solidFill>
                  <a:srgbClr val="FFFFFF">
                    <a:alpha val="100000"/>
                  </a:srgbClr>
                </a:solidFill>
                <a:latin typeface="Aptos" panose="020B0004020202020204" pitchFamily="34" charset="0"/>
                <a:ea typeface="Open Sans Regular" pitchFamily="34" charset="-122"/>
                <a:cs typeface="Open Sans Regular" pitchFamily="34" charset="-120"/>
              </a:rPr>
              <a:t>(+18.1%)</a:t>
            </a:r>
            <a:endParaRPr lang="en-US" sz="2200" dirty="0">
              <a:latin typeface="Aptos" panose="020B0004020202020204" pitchFamily="34" charset="0"/>
            </a:endParaRPr>
          </a:p>
        </p:txBody>
      </p:sp>
      <p:sp>
        <p:nvSpPr>
          <p:cNvPr id="20" name="Text 13"/>
          <p:cNvSpPr/>
          <p:nvPr/>
        </p:nvSpPr>
        <p:spPr>
          <a:xfrm>
            <a:off x="14278945" y="7665191"/>
            <a:ext cx="503909" cy="601133"/>
          </a:xfrm>
          <a:prstGeom prst="rect">
            <a:avLst/>
          </a:prstGeom>
          <a:noFill/>
          <a:ln/>
        </p:spPr>
        <p:txBody>
          <a:bodyPr wrap="square" lIns="0" tIns="0" rIns="0" bIns="0" rtlCol="0" anchor="t"/>
          <a:lstStyle/>
          <a:p>
            <a:pPr marL="0" indent="0" algn="l">
              <a:buNone/>
            </a:pPr>
            <a:r>
              <a:rPr lang="en-US" sz="2800" b="1" dirty="0">
                <a:solidFill>
                  <a:srgbClr val="FFFFFF">
                    <a:alpha val="100000"/>
                  </a:srgbClr>
                </a:solidFill>
                <a:latin typeface="Aptos" panose="020B0004020202020204" pitchFamily="34" charset="0"/>
                <a:ea typeface="Open Sans Regular" pitchFamily="34" charset="-122"/>
                <a:cs typeface="Open Sans Regular" pitchFamily="34" charset="-120"/>
              </a:rPr>
              <a:t>FY</a:t>
            </a:r>
            <a:endParaRPr lang="en-US" sz="2800" b="1" dirty="0">
              <a:latin typeface="Aptos" panose="020B0004020202020204" pitchFamily="34" charset="0"/>
            </a:endParaRPr>
          </a:p>
        </p:txBody>
      </p:sp>
      <p:pic>
        <p:nvPicPr>
          <p:cNvPr id="25" name="Image 7" descr=" "/>
          <p:cNvPicPr>
            <a:picLocks noChangeAspect="1"/>
          </p:cNvPicPr>
          <p:nvPr/>
        </p:nvPicPr>
        <p:blipFill>
          <a:blip r:embed="rId4"/>
          <a:stretch>
            <a:fillRect/>
          </a:stretch>
        </p:blipFill>
        <p:spPr>
          <a:xfrm>
            <a:off x="17304027" y="8233434"/>
            <a:ext cx="3213502" cy="1729382"/>
          </a:xfrm>
          <a:prstGeom prst="rect">
            <a:avLst/>
          </a:prstGeom>
        </p:spPr>
      </p:pic>
      <p:sp>
        <p:nvSpPr>
          <p:cNvPr id="27" name="Text 16"/>
          <p:cNvSpPr/>
          <p:nvPr/>
        </p:nvSpPr>
        <p:spPr>
          <a:xfrm>
            <a:off x="18291294" y="10254638"/>
            <a:ext cx="1218194" cy="855133"/>
          </a:xfrm>
          <a:prstGeom prst="rect">
            <a:avLst/>
          </a:prstGeom>
          <a:noFill/>
          <a:ln/>
        </p:spPr>
        <p:txBody>
          <a:bodyPr wrap="square" lIns="0" tIns="0" rIns="0" bIns="0" rtlCol="0" anchor="t"/>
          <a:lstStyle/>
          <a:p>
            <a:pPr marL="0" indent="0" algn="ctr">
              <a:buNone/>
            </a:pPr>
            <a:r>
              <a:rPr lang="en-US" sz="2200" dirty="0">
                <a:solidFill>
                  <a:srgbClr val="6FC2B4">
                    <a:alpha val="100000"/>
                  </a:srgbClr>
                </a:solidFill>
                <a:latin typeface="Aptos" panose="020B0004020202020204" pitchFamily="34" charset="0"/>
                <a:ea typeface="Open Sans Bold" pitchFamily="34" charset="-122"/>
                <a:cs typeface="Open Sans Bold" pitchFamily="34" charset="-120"/>
              </a:rPr>
              <a:t>$50.2B </a:t>
            </a:r>
            <a:r>
              <a:rPr lang="en-US" sz="2200" dirty="0">
                <a:solidFill>
                  <a:srgbClr val="FFFFFF">
                    <a:alpha val="100000"/>
                  </a:srgbClr>
                </a:solidFill>
                <a:latin typeface="Aptos" panose="020B0004020202020204" pitchFamily="34" charset="0"/>
                <a:ea typeface="Open Sans Regular" pitchFamily="34" charset="-122"/>
                <a:cs typeface="Open Sans Regular" pitchFamily="34" charset="-120"/>
              </a:rPr>
              <a:t>(+5.5%)</a:t>
            </a:r>
            <a:endParaRPr lang="en-US" sz="2200" dirty="0">
              <a:latin typeface="Aptos" panose="020B0004020202020204" pitchFamily="34" charset="0"/>
            </a:endParaRPr>
          </a:p>
        </p:txBody>
      </p:sp>
      <p:sp>
        <p:nvSpPr>
          <p:cNvPr id="28" name="Text 17"/>
          <p:cNvSpPr/>
          <p:nvPr/>
        </p:nvSpPr>
        <p:spPr>
          <a:xfrm>
            <a:off x="18696686" y="7665190"/>
            <a:ext cx="503909" cy="601133"/>
          </a:xfrm>
          <a:prstGeom prst="rect">
            <a:avLst/>
          </a:prstGeom>
          <a:noFill/>
          <a:ln/>
        </p:spPr>
        <p:txBody>
          <a:bodyPr wrap="square" lIns="0" tIns="0" rIns="0" bIns="0" rtlCol="0" anchor="t"/>
          <a:lstStyle/>
          <a:p>
            <a:pPr marL="0" indent="0" algn="l">
              <a:buNone/>
            </a:pPr>
            <a:r>
              <a:rPr lang="en-US" sz="2800" b="1" dirty="0">
                <a:solidFill>
                  <a:srgbClr val="FFFFFF">
                    <a:alpha val="100000"/>
                  </a:srgbClr>
                </a:solidFill>
                <a:latin typeface="Aptos" panose="020B0004020202020204" pitchFamily="34" charset="0"/>
                <a:ea typeface="Open Sans Regular" pitchFamily="34" charset="-122"/>
                <a:cs typeface="Open Sans Regular" pitchFamily="34" charset="-120"/>
              </a:rPr>
              <a:t>FY</a:t>
            </a:r>
            <a:endParaRPr lang="en-US" sz="2800" b="1" dirty="0">
              <a:latin typeface="Aptos" panose="020B0004020202020204" pitchFamily="34" charset="0"/>
            </a:endParaRPr>
          </a:p>
        </p:txBody>
      </p:sp>
      <p:sp>
        <p:nvSpPr>
          <p:cNvPr id="37" name="Text 0">
            <a:extLst>
              <a:ext uri="{FF2B5EF4-FFF2-40B4-BE49-F238E27FC236}">
                <a16:creationId xmlns:a16="http://schemas.microsoft.com/office/drawing/2014/main" id="{D8C4AE98-D111-C881-B80B-BFBD69156112}"/>
              </a:ext>
            </a:extLst>
          </p:cNvPr>
          <p:cNvSpPr/>
          <p:nvPr/>
        </p:nvSpPr>
        <p:spPr>
          <a:xfrm>
            <a:off x="17729180" y="12972145"/>
            <a:ext cx="6229631" cy="474133"/>
          </a:xfrm>
          <a:prstGeom prst="rect">
            <a:avLst/>
          </a:prstGeom>
          <a:noFill/>
          <a:ln/>
        </p:spPr>
        <p:txBody>
          <a:bodyPr wrap="square" lIns="0" tIns="0" rIns="0" bIns="0" rtlCol="0" anchor="ctr"/>
          <a:lstStyle/>
          <a:p>
            <a:pPr algn="just"/>
            <a:r>
              <a:rPr lang="en-US" sz="1400" dirty="0">
                <a:solidFill>
                  <a:schemeClr val="bg1"/>
                </a:solidFill>
                <a:latin typeface="Aptos" panose="020B0004020202020204" pitchFamily="34" charset="0"/>
                <a:ea typeface="Calibri"/>
                <a:cs typeface="Times New Roman"/>
              </a:rPr>
              <a:t>© 2026 For more information contact Deloitte Central Mediterranean    </a:t>
            </a:r>
            <a:r>
              <a:rPr lang="en-US" sz="2800" dirty="0">
                <a:solidFill>
                  <a:srgbClr val="86BC25"/>
                </a:solidFill>
                <a:latin typeface="Aptos" panose="020B0004020202020204" pitchFamily="34" charset="0"/>
                <a:ea typeface="Calibri"/>
                <a:cs typeface="Times New Roman"/>
              </a:rPr>
              <a:t>|</a:t>
            </a:r>
            <a:r>
              <a:rPr lang="en-US" sz="1400" dirty="0">
                <a:solidFill>
                  <a:schemeClr val="bg1"/>
                </a:solidFill>
                <a:latin typeface="Aptos" panose="020B0004020202020204" pitchFamily="34" charset="0"/>
                <a:ea typeface="Calibri"/>
                <a:cs typeface="Times New Roman"/>
              </a:rPr>
              <a:t>   </a:t>
            </a:r>
            <a:r>
              <a:rPr lang="en-US" sz="1400" b="1" dirty="0">
                <a:solidFill>
                  <a:schemeClr val="bg1"/>
                </a:solidFill>
                <a:latin typeface="Aptos" panose="020B0004020202020204" pitchFamily="34" charset="0"/>
                <a:ea typeface="Calibri"/>
                <a:cs typeface="Times New Roman"/>
              </a:rPr>
              <a:t>08</a:t>
            </a:r>
          </a:p>
        </p:txBody>
      </p:sp>
      <p:sp>
        <p:nvSpPr>
          <p:cNvPr id="39" name="Text 4">
            <a:extLst>
              <a:ext uri="{FF2B5EF4-FFF2-40B4-BE49-F238E27FC236}">
                <a16:creationId xmlns:a16="http://schemas.microsoft.com/office/drawing/2014/main" id="{3DED5758-3F99-CBE9-E580-7334C63A320D}"/>
              </a:ext>
            </a:extLst>
          </p:cNvPr>
          <p:cNvSpPr/>
          <p:nvPr/>
        </p:nvSpPr>
        <p:spPr>
          <a:xfrm>
            <a:off x="14652156" y="3598494"/>
            <a:ext cx="3755436" cy="4199548"/>
          </a:xfrm>
          <a:prstGeom prst="rect">
            <a:avLst/>
          </a:prstGeom>
          <a:noFill/>
          <a:ln/>
        </p:spPr>
        <p:txBody>
          <a:bodyPr wrap="square" lIns="0" tIns="0" rIns="0" bIns="0" rtlCol="0" anchor="t"/>
          <a:lstStyle/>
          <a:p>
            <a:pPr marL="0" indent="0" algn="l">
              <a:buNone/>
            </a:pPr>
            <a:r>
              <a:rPr lang="en-US" sz="20000" dirty="0">
                <a:solidFill>
                  <a:srgbClr val="FFFFFF">
                    <a:alpha val="100000"/>
                  </a:srgbClr>
                </a:solidFill>
                <a:latin typeface="Open Sans Bold" pitchFamily="34" charset="0"/>
                <a:ea typeface="Open Sans Bold" pitchFamily="34" charset="-122"/>
                <a:cs typeface="Open Sans Bold" pitchFamily="34" charset="-120"/>
              </a:rPr>
              <a:t>24</a:t>
            </a:r>
            <a:endParaRPr lang="en-US" sz="20000" dirty="0"/>
          </a:p>
        </p:txBody>
      </p:sp>
      <p:sp>
        <p:nvSpPr>
          <p:cNvPr id="41" name="Text 7">
            <a:extLst>
              <a:ext uri="{FF2B5EF4-FFF2-40B4-BE49-F238E27FC236}">
                <a16:creationId xmlns:a16="http://schemas.microsoft.com/office/drawing/2014/main" id="{3457C5A2-8183-1BB3-A6F1-3F18942720F8}"/>
              </a:ext>
            </a:extLst>
          </p:cNvPr>
          <p:cNvSpPr/>
          <p:nvPr/>
        </p:nvSpPr>
        <p:spPr>
          <a:xfrm>
            <a:off x="15986317" y="3329849"/>
            <a:ext cx="503909" cy="593942"/>
          </a:xfrm>
          <a:prstGeom prst="rect">
            <a:avLst/>
          </a:prstGeom>
          <a:noFill/>
          <a:ln/>
        </p:spPr>
        <p:txBody>
          <a:bodyPr wrap="square" lIns="0" tIns="0" rIns="0" bIns="0" rtlCol="0" anchor="t"/>
          <a:lstStyle/>
          <a:p>
            <a:pPr marL="0" indent="0" algn="l">
              <a:buNone/>
            </a:pPr>
            <a:r>
              <a:rPr lang="en-US" sz="2800" b="1" dirty="0">
                <a:solidFill>
                  <a:srgbClr val="FFFFFF">
                    <a:alpha val="100000"/>
                  </a:srgbClr>
                </a:solidFill>
                <a:latin typeface="Aptos" panose="020B0004020202020204" pitchFamily="34" charset="0"/>
                <a:ea typeface="Open Sans Regular" pitchFamily="34" charset="-122"/>
                <a:cs typeface="Open Sans Regular" pitchFamily="34" charset="-120"/>
              </a:rPr>
              <a:t>FY</a:t>
            </a:r>
            <a:endParaRPr lang="en-US" sz="2800" b="1" dirty="0">
              <a:latin typeface="Aptos" panose="020B0004020202020204" pitchFamily="34" charset="0"/>
            </a:endParaRPr>
          </a:p>
        </p:txBody>
      </p:sp>
      <p:sp>
        <p:nvSpPr>
          <p:cNvPr id="44" name="Shape 5">
            <a:extLst>
              <a:ext uri="{FF2B5EF4-FFF2-40B4-BE49-F238E27FC236}">
                <a16:creationId xmlns:a16="http://schemas.microsoft.com/office/drawing/2014/main" id="{D68811B3-D8AD-74F2-961B-B108115166E3}"/>
              </a:ext>
            </a:extLst>
          </p:cNvPr>
          <p:cNvSpPr/>
          <p:nvPr/>
        </p:nvSpPr>
        <p:spPr>
          <a:xfrm>
            <a:off x="14705500" y="5623030"/>
            <a:ext cx="2946768" cy="1050903"/>
          </a:xfrm>
          <a:prstGeom prst="rect">
            <a:avLst/>
          </a:prstGeom>
          <a:solidFill>
            <a:srgbClr val="000000">
              <a:alpha val="100000"/>
            </a:srgbClr>
          </a:solidFill>
          <a:ln/>
        </p:spPr>
        <p:txBody>
          <a:bodyPr/>
          <a:lstStyle/>
          <a:p>
            <a:endParaRPr lang="en-GR"/>
          </a:p>
        </p:txBody>
      </p:sp>
      <p:pic>
        <p:nvPicPr>
          <p:cNvPr id="45" name="Image 1" descr=" ">
            <a:extLst>
              <a:ext uri="{FF2B5EF4-FFF2-40B4-BE49-F238E27FC236}">
                <a16:creationId xmlns:a16="http://schemas.microsoft.com/office/drawing/2014/main" id="{582FDA97-F9D9-8167-9898-AD2BFF2CEF0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4485113" y="5591148"/>
            <a:ext cx="3668404" cy="45719"/>
          </a:xfrm>
          <a:prstGeom prst="rect">
            <a:avLst/>
          </a:prstGeom>
        </p:spPr>
      </p:pic>
      <p:sp>
        <p:nvSpPr>
          <p:cNvPr id="46" name="Text 6">
            <a:extLst>
              <a:ext uri="{FF2B5EF4-FFF2-40B4-BE49-F238E27FC236}">
                <a16:creationId xmlns:a16="http://schemas.microsoft.com/office/drawing/2014/main" id="{C3560AAD-2064-F880-96CB-765CE8E20A72}"/>
              </a:ext>
            </a:extLst>
          </p:cNvPr>
          <p:cNvSpPr/>
          <p:nvPr/>
        </p:nvSpPr>
        <p:spPr>
          <a:xfrm>
            <a:off x="15629173" y="5884211"/>
            <a:ext cx="1218194" cy="843778"/>
          </a:xfrm>
          <a:prstGeom prst="rect">
            <a:avLst/>
          </a:prstGeom>
          <a:noFill/>
          <a:ln/>
        </p:spPr>
        <p:txBody>
          <a:bodyPr wrap="square" lIns="0" tIns="0" rIns="0" bIns="0" rtlCol="0" anchor="t"/>
          <a:lstStyle/>
          <a:p>
            <a:pPr marL="0" indent="0" algn="ctr">
              <a:buNone/>
            </a:pPr>
            <a:endParaRPr lang="en-US" sz="2200" dirty="0">
              <a:latin typeface="Aptos" panose="020B0004020202020204" pitchFamily="34" charset="0"/>
            </a:endParaRPr>
          </a:p>
        </p:txBody>
      </p:sp>
      <p:pic>
        <p:nvPicPr>
          <p:cNvPr id="49" name="Image 1" descr=" ">
            <a:extLst>
              <a:ext uri="{FF2B5EF4-FFF2-40B4-BE49-F238E27FC236}">
                <a16:creationId xmlns:a16="http://schemas.microsoft.com/office/drawing/2014/main" id="{966884C3-4A21-A353-02BF-E245EE16933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2631417" y="9960106"/>
            <a:ext cx="3668404" cy="45719"/>
          </a:xfrm>
          <a:prstGeom prst="rect">
            <a:avLst/>
          </a:prstGeom>
        </p:spPr>
      </p:pic>
      <p:pic>
        <p:nvPicPr>
          <p:cNvPr id="51" name="Image 1" descr=" ">
            <a:extLst>
              <a:ext uri="{FF2B5EF4-FFF2-40B4-BE49-F238E27FC236}">
                <a16:creationId xmlns:a16="http://schemas.microsoft.com/office/drawing/2014/main" id="{404FC99E-B8AF-7402-8C9E-43650EECE84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7055023" y="9941054"/>
            <a:ext cx="3668404" cy="45719"/>
          </a:xfrm>
          <a:prstGeom prst="rect">
            <a:avLst/>
          </a:prstGeom>
        </p:spPr>
      </p:pic>
      <p:sp>
        <p:nvSpPr>
          <p:cNvPr id="63" name="Shape 5">
            <a:extLst>
              <a:ext uri="{FF2B5EF4-FFF2-40B4-BE49-F238E27FC236}">
                <a16:creationId xmlns:a16="http://schemas.microsoft.com/office/drawing/2014/main" id="{DB59DA89-3EEE-C4A2-8A84-F54EDCE28AE4}"/>
              </a:ext>
            </a:extLst>
          </p:cNvPr>
          <p:cNvSpPr/>
          <p:nvPr/>
        </p:nvSpPr>
        <p:spPr>
          <a:xfrm>
            <a:off x="19384609" y="5602282"/>
            <a:ext cx="3216532" cy="1050903"/>
          </a:xfrm>
          <a:prstGeom prst="rect">
            <a:avLst/>
          </a:prstGeom>
          <a:solidFill>
            <a:srgbClr val="000000">
              <a:alpha val="100000"/>
            </a:srgbClr>
          </a:solidFill>
          <a:ln/>
        </p:spPr>
        <p:txBody>
          <a:bodyPr/>
          <a:lstStyle/>
          <a:p>
            <a:endParaRPr lang="en-GR"/>
          </a:p>
        </p:txBody>
      </p:sp>
      <p:sp>
        <p:nvSpPr>
          <p:cNvPr id="10" name="Text 6"/>
          <p:cNvSpPr/>
          <p:nvPr/>
        </p:nvSpPr>
        <p:spPr>
          <a:xfrm>
            <a:off x="20318323" y="5884211"/>
            <a:ext cx="1218194" cy="843778"/>
          </a:xfrm>
          <a:prstGeom prst="rect">
            <a:avLst/>
          </a:prstGeom>
          <a:noFill/>
          <a:ln/>
        </p:spPr>
        <p:txBody>
          <a:bodyPr wrap="square" lIns="0" tIns="0" rIns="0" bIns="0" rtlCol="0" anchor="t"/>
          <a:lstStyle/>
          <a:p>
            <a:pPr marL="0" indent="0" algn="ctr">
              <a:buNone/>
            </a:pPr>
            <a:r>
              <a:rPr lang="en-US" sz="2200" dirty="0">
                <a:solidFill>
                  <a:srgbClr val="6FC2B4">
                    <a:alpha val="100000"/>
                  </a:srgbClr>
                </a:solidFill>
                <a:latin typeface="Aptos" panose="020B0004020202020204" pitchFamily="34" charset="0"/>
                <a:ea typeface="Open Sans Bold" pitchFamily="34" charset="-122"/>
                <a:cs typeface="Open Sans Bold" pitchFamily="34" charset="-120"/>
              </a:rPr>
              <a:t>$64.9B </a:t>
            </a:r>
            <a:r>
              <a:rPr lang="en-US" sz="2200" dirty="0">
                <a:solidFill>
                  <a:srgbClr val="FFFFFF">
                    <a:alpha val="100000"/>
                  </a:srgbClr>
                </a:solidFill>
                <a:latin typeface="Aptos" panose="020B0004020202020204" pitchFamily="34" charset="0"/>
                <a:ea typeface="Open Sans Regular" pitchFamily="34" charset="-122"/>
                <a:cs typeface="Open Sans Regular" pitchFamily="34" charset="-120"/>
              </a:rPr>
              <a:t>(+14.9%)</a:t>
            </a:r>
            <a:endParaRPr lang="en-US" sz="2200" dirty="0">
              <a:latin typeface="Aptos" panose="020B0004020202020204" pitchFamily="34" charset="0"/>
            </a:endParaRPr>
          </a:p>
        </p:txBody>
      </p:sp>
      <p:pic>
        <p:nvPicPr>
          <p:cNvPr id="57" name="Image 1" descr=" ">
            <a:extLst>
              <a:ext uri="{FF2B5EF4-FFF2-40B4-BE49-F238E27FC236}">
                <a16:creationId xmlns:a16="http://schemas.microsoft.com/office/drawing/2014/main" id="{D5B72A3E-BF90-A0A2-EB3A-090A7EB17EC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8962304" y="5582390"/>
            <a:ext cx="3668404" cy="45719"/>
          </a:xfrm>
          <a:prstGeom prst="rect">
            <a:avLst/>
          </a:prstGeom>
        </p:spPr>
      </p:pic>
      <p:sp>
        <p:nvSpPr>
          <p:cNvPr id="64" name="Text 4">
            <a:extLst>
              <a:ext uri="{FF2B5EF4-FFF2-40B4-BE49-F238E27FC236}">
                <a16:creationId xmlns:a16="http://schemas.microsoft.com/office/drawing/2014/main" id="{105D8A6E-6F40-5BA9-537A-92445AB759D6}"/>
              </a:ext>
            </a:extLst>
          </p:cNvPr>
          <p:cNvSpPr/>
          <p:nvPr/>
        </p:nvSpPr>
        <p:spPr>
          <a:xfrm>
            <a:off x="10223165" y="3684861"/>
            <a:ext cx="3755436" cy="4199548"/>
          </a:xfrm>
          <a:prstGeom prst="rect">
            <a:avLst/>
          </a:prstGeom>
          <a:noFill/>
          <a:ln/>
        </p:spPr>
        <p:txBody>
          <a:bodyPr wrap="square" lIns="0" tIns="0" rIns="0" bIns="0" rtlCol="0" anchor="t"/>
          <a:lstStyle/>
          <a:p>
            <a:pPr marL="0" indent="0" algn="l">
              <a:buNone/>
            </a:pPr>
            <a:r>
              <a:rPr lang="en-US" sz="20000" dirty="0">
                <a:solidFill>
                  <a:srgbClr val="FFFFFF">
                    <a:alpha val="100000"/>
                  </a:srgbClr>
                </a:solidFill>
                <a:latin typeface="Open Sans Bold" pitchFamily="34" charset="0"/>
                <a:ea typeface="Open Sans Bold" pitchFamily="34" charset="-122"/>
                <a:cs typeface="Open Sans Bold" pitchFamily="34" charset="-120"/>
              </a:rPr>
              <a:t>25</a:t>
            </a:r>
            <a:endParaRPr lang="en-US" sz="20000" dirty="0"/>
          </a:p>
        </p:txBody>
      </p:sp>
      <p:sp>
        <p:nvSpPr>
          <p:cNvPr id="65" name="Text 7">
            <a:extLst>
              <a:ext uri="{FF2B5EF4-FFF2-40B4-BE49-F238E27FC236}">
                <a16:creationId xmlns:a16="http://schemas.microsoft.com/office/drawing/2014/main" id="{CA703AB9-E87A-A7AE-5A4C-A754D6B5D816}"/>
              </a:ext>
            </a:extLst>
          </p:cNvPr>
          <p:cNvSpPr/>
          <p:nvPr/>
        </p:nvSpPr>
        <p:spPr>
          <a:xfrm>
            <a:off x="11557326" y="3329849"/>
            <a:ext cx="503909" cy="593942"/>
          </a:xfrm>
          <a:prstGeom prst="rect">
            <a:avLst/>
          </a:prstGeom>
          <a:noFill/>
          <a:ln/>
        </p:spPr>
        <p:txBody>
          <a:bodyPr wrap="square" lIns="0" tIns="0" rIns="0" bIns="0" rtlCol="0" anchor="t"/>
          <a:lstStyle/>
          <a:p>
            <a:pPr marL="0" indent="0" algn="l">
              <a:buNone/>
            </a:pPr>
            <a:r>
              <a:rPr lang="en-US" sz="2800" b="1" dirty="0">
                <a:solidFill>
                  <a:srgbClr val="FFFFFF">
                    <a:alpha val="100000"/>
                  </a:srgbClr>
                </a:solidFill>
                <a:latin typeface="Aptos" panose="020B0004020202020204" pitchFamily="34" charset="0"/>
                <a:ea typeface="Open Sans Regular" pitchFamily="34" charset="-122"/>
                <a:cs typeface="Open Sans Regular" pitchFamily="34" charset="-120"/>
              </a:rPr>
              <a:t>FY</a:t>
            </a:r>
            <a:endParaRPr lang="en-US" sz="2800" b="1" dirty="0">
              <a:latin typeface="Aptos" panose="020B0004020202020204" pitchFamily="34" charset="0"/>
            </a:endParaRPr>
          </a:p>
        </p:txBody>
      </p:sp>
      <p:sp>
        <p:nvSpPr>
          <p:cNvPr id="66" name="Shape 5">
            <a:extLst>
              <a:ext uri="{FF2B5EF4-FFF2-40B4-BE49-F238E27FC236}">
                <a16:creationId xmlns:a16="http://schemas.microsoft.com/office/drawing/2014/main" id="{974B7341-3CA5-A026-378F-848C948DFCAB}"/>
              </a:ext>
            </a:extLst>
          </p:cNvPr>
          <p:cNvSpPr/>
          <p:nvPr/>
        </p:nvSpPr>
        <p:spPr>
          <a:xfrm>
            <a:off x="10276509" y="5623030"/>
            <a:ext cx="2946768" cy="1050903"/>
          </a:xfrm>
          <a:prstGeom prst="rect">
            <a:avLst/>
          </a:prstGeom>
          <a:solidFill>
            <a:srgbClr val="000000">
              <a:alpha val="100000"/>
            </a:srgbClr>
          </a:solidFill>
          <a:ln/>
        </p:spPr>
        <p:txBody>
          <a:bodyPr/>
          <a:lstStyle/>
          <a:p>
            <a:endParaRPr lang="en-GR"/>
          </a:p>
        </p:txBody>
      </p:sp>
      <p:pic>
        <p:nvPicPr>
          <p:cNvPr id="67" name="Image 1" descr=" ">
            <a:extLst>
              <a:ext uri="{FF2B5EF4-FFF2-40B4-BE49-F238E27FC236}">
                <a16:creationId xmlns:a16="http://schemas.microsoft.com/office/drawing/2014/main" id="{B1C3FE52-6865-A24D-1B3C-964B3BBE533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056122" y="5591148"/>
            <a:ext cx="3668404" cy="45719"/>
          </a:xfrm>
          <a:prstGeom prst="rect">
            <a:avLst/>
          </a:prstGeom>
        </p:spPr>
      </p:pic>
      <p:sp>
        <p:nvSpPr>
          <p:cNvPr id="68" name="Text 6">
            <a:extLst>
              <a:ext uri="{FF2B5EF4-FFF2-40B4-BE49-F238E27FC236}">
                <a16:creationId xmlns:a16="http://schemas.microsoft.com/office/drawing/2014/main" id="{82455F5F-FBF8-0FA1-95E1-964B6120B8AB}"/>
              </a:ext>
            </a:extLst>
          </p:cNvPr>
          <p:cNvSpPr/>
          <p:nvPr/>
        </p:nvSpPr>
        <p:spPr>
          <a:xfrm>
            <a:off x="11131851" y="5884211"/>
            <a:ext cx="1218194" cy="843778"/>
          </a:xfrm>
          <a:prstGeom prst="rect">
            <a:avLst/>
          </a:prstGeom>
          <a:noFill/>
          <a:ln/>
        </p:spPr>
        <p:txBody>
          <a:bodyPr wrap="square" lIns="0" tIns="0" rIns="0" bIns="0" rtlCol="0" anchor="t"/>
          <a:lstStyle/>
          <a:p>
            <a:pPr marL="0" indent="0" algn="ctr">
              <a:buNone/>
            </a:pPr>
            <a:r>
              <a:rPr lang="en-US" sz="2200" dirty="0">
                <a:solidFill>
                  <a:srgbClr val="6FC2B4">
                    <a:alpha val="100000"/>
                  </a:srgbClr>
                </a:solidFill>
                <a:latin typeface="Aptos" panose="020B0004020202020204" pitchFamily="34" charset="0"/>
                <a:ea typeface="Open Sans Bold" pitchFamily="34" charset="-122"/>
                <a:cs typeface="Open Sans Bold" pitchFamily="34" charset="-120"/>
              </a:rPr>
              <a:t>$70.5B</a:t>
            </a:r>
            <a:br>
              <a:rPr lang="en-US" sz="2200" dirty="0">
                <a:solidFill>
                  <a:srgbClr val="6FC2B4">
                    <a:alpha val="100000"/>
                  </a:srgbClr>
                </a:solidFill>
                <a:latin typeface="Aptos" panose="020B0004020202020204" pitchFamily="34" charset="0"/>
                <a:ea typeface="Open Sans Bold" pitchFamily="34" charset="-122"/>
                <a:cs typeface="Open Sans Bold" pitchFamily="34" charset="-120"/>
              </a:rPr>
            </a:br>
            <a:r>
              <a:rPr lang="en-US" sz="2200" dirty="0">
                <a:solidFill>
                  <a:schemeClr val="bg1"/>
                </a:solidFill>
                <a:latin typeface="Aptos" panose="020B0004020202020204" pitchFamily="34" charset="0"/>
                <a:ea typeface="Open Sans Bold" pitchFamily="34" charset="-122"/>
                <a:cs typeface="Open Sans Bold" pitchFamily="34" charset="-120"/>
              </a:rPr>
              <a:t>(</a:t>
            </a:r>
            <a:r>
              <a:rPr lang="en-US" sz="2200" dirty="0">
                <a:solidFill>
                  <a:srgbClr val="FFFFFF">
                    <a:alpha val="100000"/>
                  </a:srgbClr>
                </a:solidFill>
                <a:latin typeface="Aptos" panose="020B0004020202020204" pitchFamily="34" charset="0"/>
                <a:ea typeface="Open Sans Regular" pitchFamily="34" charset="-122"/>
                <a:cs typeface="Open Sans Regular" pitchFamily="34" charset="-120"/>
              </a:rPr>
              <a:t>+5%)</a:t>
            </a:r>
            <a:endParaRPr lang="en-US" sz="2200" dirty="0">
              <a:latin typeface="Aptos" panose="020B0004020202020204" pitchFamily="34" charset="0"/>
            </a:endParaRPr>
          </a:p>
        </p:txBody>
      </p:sp>
      <p:sp>
        <p:nvSpPr>
          <p:cNvPr id="69" name="Text 6">
            <a:extLst>
              <a:ext uri="{FF2B5EF4-FFF2-40B4-BE49-F238E27FC236}">
                <a16:creationId xmlns:a16="http://schemas.microsoft.com/office/drawing/2014/main" id="{75A33378-C31C-1BBA-8194-A592548E2ACB}"/>
              </a:ext>
            </a:extLst>
          </p:cNvPr>
          <p:cNvSpPr/>
          <p:nvPr/>
        </p:nvSpPr>
        <p:spPr>
          <a:xfrm>
            <a:off x="15552388" y="5884211"/>
            <a:ext cx="1218194" cy="843778"/>
          </a:xfrm>
          <a:prstGeom prst="rect">
            <a:avLst/>
          </a:prstGeom>
          <a:noFill/>
          <a:ln/>
        </p:spPr>
        <p:txBody>
          <a:bodyPr wrap="square" lIns="0" tIns="0" rIns="0" bIns="0" rtlCol="0" anchor="t"/>
          <a:lstStyle/>
          <a:p>
            <a:pPr marL="0" indent="0" algn="ctr">
              <a:buNone/>
            </a:pPr>
            <a:r>
              <a:rPr lang="en-US" sz="2200" dirty="0">
                <a:solidFill>
                  <a:srgbClr val="6FC2B4">
                    <a:alpha val="100000"/>
                  </a:srgbClr>
                </a:solidFill>
                <a:latin typeface="Aptos" panose="020B0004020202020204" pitchFamily="34" charset="0"/>
                <a:ea typeface="Open Sans Bold" pitchFamily="34" charset="-122"/>
                <a:cs typeface="Open Sans Bold" pitchFamily="34" charset="-120"/>
              </a:rPr>
              <a:t>$67.2B </a:t>
            </a:r>
            <a:r>
              <a:rPr lang="en-US" sz="2200" dirty="0">
                <a:solidFill>
                  <a:srgbClr val="FFFFFF">
                    <a:alpha val="100000"/>
                  </a:srgbClr>
                </a:solidFill>
                <a:latin typeface="Aptos" panose="020B0004020202020204" pitchFamily="34" charset="0"/>
                <a:ea typeface="Open Sans Regular" pitchFamily="34" charset="-122"/>
                <a:cs typeface="Open Sans Regular" pitchFamily="34" charset="-120"/>
              </a:rPr>
              <a:t>(+3.1%)</a:t>
            </a:r>
            <a:endParaRPr lang="en-US" sz="2200" dirty="0">
              <a:latin typeface="Aptos" panose="020B0004020202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5" name="Text 2"/>
          <p:cNvSpPr/>
          <p:nvPr/>
        </p:nvSpPr>
        <p:spPr>
          <a:xfrm>
            <a:off x="1143143" y="901700"/>
            <a:ext cx="16507830" cy="1075267"/>
          </a:xfrm>
          <a:prstGeom prst="rect">
            <a:avLst/>
          </a:prstGeom>
          <a:noFill/>
          <a:ln/>
        </p:spPr>
        <p:txBody>
          <a:bodyPr wrap="square" lIns="0" tIns="0" rIns="0" bIns="0" rtlCol="0" anchor="t"/>
          <a:lstStyle/>
          <a:p>
            <a:pPr marL="0" indent="0" algn="l">
              <a:buNone/>
            </a:pPr>
            <a:r>
              <a:rPr lang="en-US" sz="5000">
                <a:solidFill>
                  <a:srgbClr val="FFFFFF">
                    <a:alpha val="100000"/>
                  </a:srgbClr>
                </a:solidFill>
                <a:latin typeface="Aptos" panose="020B0004020202020204" pitchFamily="34" charset="0"/>
                <a:ea typeface="Open Sans Regular" pitchFamily="34" charset="-122"/>
                <a:cs typeface="Open Sans Regular" pitchFamily="34" charset="-120"/>
              </a:rPr>
              <a:t>Why Deloitte | </a:t>
            </a:r>
            <a:r>
              <a:rPr lang="en-US" sz="5000">
                <a:solidFill>
                  <a:srgbClr val="87BD27">
                    <a:alpha val="100000"/>
                  </a:srgbClr>
                </a:solidFill>
                <a:latin typeface="Aptos" panose="020B0004020202020204" pitchFamily="34" charset="0"/>
                <a:ea typeface="Open Sans Regular" pitchFamily="34" charset="-122"/>
                <a:cs typeface="Open Sans Regular" pitchFamily="34" charset="-120"/>
              </a:rPr>
              <a:t>Our Service Portfolio</a:t>
            </a:r>
            <a:endParaRPr lang="en-US" sz="5000">
              <a:latin typeface="Aptos" panose="020B0004020202020204" pitchFamily="34" charset="0"/>
            </a:endParaRPr>
          </a:p>
        </p:txBody>
      </p:sp>
      <p:sp>
        <p:nvSpPr>
          <p:cNvPr id="6" name="Text 3"/>
          <p:cNvSpPr/>
          <p:nvPr/>
        </p:nvSpPr>
        <p:spPr>
          <a:xfrm>
            <a:off x="1143143" y="2171700"/>
            <a:ext cx="22674939" cy="694267"/>
          </a:xfrm>
          <a:prstGeom prst="rect">
            <a:avLst/>
          </a:prstGeom>
          <a:noFill/>
          <a:ln/>
        </p:spPr>
        <p:txBody>
          <a:bodyPr wrap="square" lIns="0" tIns="0" rIns="0" bIns="0" rtlCol="0" anchor="t"/>
          <a:lstStyle/>
          <a:p>
            <a:pPr marL="0" indent="0" algn="l">
              <a:buNone/>
            </a:pPr>
            <a:r>
              <a:rPr lang="en-US" sz="3200" dirty="0">
                <a:solidFill>
                  <a:srgbClr val="FFFFFF">
                    <a:alpha val="100000"/>
                  </a:srgbClr>
                </a:solidFill>
                <a:latin typeface="Aptos" panose="020B0004020202020204" pitchFamily="34" charset="0"/>
                <a:ea typeface="Open Sans Regular" pitchFamily="34" charset="-122"/>
                <a:cs typeface="Open Sans Regular" pitchFamily="34" charset="-120"/>
              </a:rPr>
              <a:t>Our service portfolio is wide and covers a broad spectrum, aspiring to meet our clients’ ever-growing needs.</a:t>
            </a:r>
            <a:endParaRPr lang="en-US" sz="3200" dirty="0">
              <a:latin typeface="Aptos" panose="020B0004020202020204" pitchFamily="34" charset="0"/>
            </a:endParaRPr>
          </a:p>
        </p:txBody>
      </p:sp>
      <p:sp>
        <p:nvSpPr>
          <p:cNvPr id="8" name="Rectangle: Rounded Corners 7">
            <a:extLst>
              <a:ext uri="{FF2B5EF4-FFF2-40B4-BE49-F238E27FC236}">
                <a16:creationId xmlns:a16="http://schemas.microsoft.com/office/drawing/2014/main" id="{689F9668-AC2D-A171-6EEE-E14E3FB603EB}"/>
              </a:ext>
            </a:extLst>
          </p:cNvPr>
          <p:cNvSpPr/>
          <p:nvPr/>
        </p:nvSpPr>
        <p:spPr>
          <a:xfrm>
            <a:off x="2676525" y="4344458"/>
            <a:ext cx="3943350" cy="7258050"/>
          </a:xfrm>
          <a:prstGeom prst="roundRect">
            <a:avLst/>
          </a:prstGeom>
          <a:solidFill>
            <a:schemeClr val="tx1"/>
          </a:solidFill>
          <a:ln w="38100">
            <a:solidFill>
              <a:srgbClr val="007CB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ndParaRPr>
          </a:p>
        </p:txBody>
      </p:sp>
      <p:sp>
        <p:nvSpPr>
          <p:cNvPr id="9" name="Rectangle: Rounded Corners 8">
            <a:extLst>
              <a:ext uri="{FF2B5EF4-FFF2-40B4-BE49-F238E27FC236}">
                <a16:creationId xmlns:a16="http://schemas.microsoft.com/office/drawing/2014/main" id="{0EBC2DB1-3D6C-54FF-7B39-997D9B38045C}"/>
              </a:ext>
            </a:extLst>
          </p:cNvPr>
          <p:cNvSpPr/>
          <p:nvPr/>
        </p:nvSpPr>
        <p:spPr>
          <a:xfrm>
            <a:off x="7172325" y="4344458"/>
            <a:ext cx="3943350" cy="7258050"/>
          </a:xfrm>
          <a:prstGeom prst="roundRect">
            <a:avLst/>
          </a:prstGeom>
          <a:solidFill>
            <a:schemeClr val="tx1"/>
          </a:solidFill>
          <a:ln w="38100">
            <a:solidFill>
              <a:srgbClr val="26890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ndParaRPr>
          </a:p>
        </p:txBody>
      </p:sp>
      <p:sp>
        <p:nvSpPr>
          <p:cNvPr id="10" name="Rectangle: Rounded Corners 9">
            <a:extLst>
              <a:ext uri="{FF2B5EF4-FFF2-40B4-BE49-F238E27FC236}">
                <a16:creationId xmlns:a16="http://schemas.microsoft.com/office/drawing/2014/main" id="{7643B7AA-6041-195A-E001-0E1541B1462D}"/>
              </a:ext>
            </a:extLst>
          </p:cNvPr>
          <p:cNvSpPr/>
          <p:nvPr/>
        </p:nvSpPr>
        <p:spPr>
          <a:xfrm>
            <a:off x="11715750" y="4286250"/>
            <a:ext cx="3943350" cy="7258050"/>
          </a:xfrm>
          <a:prstGeom prst="roundRect">
            <a:avLst/>
          </a:prstGeom>
          <a:solidFill>
            <a:schemeClr val="tx1"/>
          </a:solidFill>
          <a:ln w="38100">
            <a:solidFill>
              <a:srgbClr val="0D839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ndParaRPr>
          </a:p>
        </p:txBody>
      </p:sp>
      <p:sp>
        <p:nvSpPr>
          <p:cNvPr id="11" name="Rectangle: Rounded Corners 10">
            <a:extLst>
              <a:ext uri="{FF2B5EF4-FFF2-40B4-BE49-F238E27FC236}">
                <a16:creationId xmlns:a16="http://schemas.microsoft.com/office/drawing/2014/main" id="{6FF23DD5-B5CB-71BF-240E-701AD11B853E}"/>
              </a:ext>
            </a:extLst>
          </p:cNvPr>
          <p:cNvSpPr/>
          <p:nvPr/>
        </p:nvSpPr>
        <p:spPr>
          <a:xfrm>
            <a:off x="16604397" y="4286250"/>
            <a:ext cx="3943350" cy="7258050"/>
          </a:xfrm>
          <a:prstGeom prst="roundRect">
            <a:avLst/>
          </a:prstGeom>
          <a:solidFill>
            <a:schemeClr val="tx1"/>
          </a:solidFill>
          <a:ln w="38100">
            <a:solidFill>
              <a:srgbClr val="86BC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ndParaRPr>
          </a:p>
        </p:txBody>
      </p:sp>
      <p:sp>
        <p:nvSpPr>
          <p:cNvPr id="12" name="Rectangle: Rounded Corners 11">
            <a:extLst>
              <a:ext uri="{FF2B5EF4-FFF2-40B4-BE49-F238E27FC236}">
                <a16:creationId xmlns:a16="http://schemas.microsoft.com/office/drawing/2014/main" id="{3425AB2A-4A82-7760-07AA-2C5C5E2136A7}"/>
              </a:ext>
            </a:extLst>
          </p:cNvPr>
          <p:cNvSpPr/>
          <p:nvPr/>
        </p:nvSpPr>
        <p:spPr>
          <a:xfrm>
            <a:off x="3333750" y="4000500"/>
            <a:ext cx="2705100" cy="990600"/>
          </a:xfrm>
          <a:prstGeom prst="roundRect">
            <a:avLst/>
          </a:prstGeom>
          <a:solidFill>
            <a:schemeClr val="tx1"/>
          </a:solidFill>
          <a:ln w="38100">
            <a:solidFill>
              <a:srgbClr val="007CB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latin typeface="Aptos" panose="020B0004020202020204" pitchFamily="34" charset="0"/>
                <a:ea typeface="Open Sans Bold" panose="020B0806030504020204" pitchFamily="34" charset="0"/>
                <a:cs typeface="Open Sans Bold" panose="020B0806030504020204" pitchFamily="34" charset="0"/>
              </a:rPr>
              <a:t>Audit &amp; Assurance</a:t>
            </a:r>
            <a:br>
              <a:rPr lang="en-US" sz="2000" b="1" dirty="0">
                <a:latin typeface="Aptos" panose="020B0004020202020204" pitchFamily="34" charset="0"/>
                <a:ea typeface="Open Sans Bold" panose="020B0806030504020204" pitchFamily="34" charset="0"/>
                <a:cs typeface="Open Sans Bold" panose="020B0806030504020204" pitchFamily="34" charset="0"/>
              </a:rPr>
            </a:br>
            <a:r>
              <a:rPr lang="en-US" sz="2000" b="1" dirty="0">
                <a:latin typeface="Aptos" panose="020B0004020202020204" pitchFamily="34" charset="0"/>
                <a:ea typeface="Open Sans Bold" panose="020B0806030504020204" pitchFamily="34" charset="0"/>
                <a:cs typeface="Open Sans Bold" panose="020B0806030504020204" pitchFamily="34" charset="0"/>
              </a:rPr>
              <a:t>(A&amp;A)</a:t>
            </a:r>
          </a:p>
        </p:txBody>
      </p:sp>
      <p:sp>
        <p:nvSpPr>
          <p:cNvPr id="13" name="Rectangle: Rounded Corners 12">
            <a:extLst>
              <a:ext uri="{FF2B5EF4-FFF2-40B4-BE49-F238E27FC236}">
                <a16:creationId xmlns:a16="http://schemas.microsoft.com/office/drawing/2014/main" id="{7BFF2042-DB57-D783-2792-673AAA6C2F99}"/>
              </a:ext>
            </a:extLst>
          </p:cNvPr>
          <p:cNvSpPr/>
          <p:nvPr/>
        </p:nvSpPr>
        <p:spPr>
          <a:xfrm>
            <a:off x="7815263" y="4000500"/>
            <a:ext cx="2705100" cy="990600"/>
          </a:xfrm>
          <a:prstGeom prst="roundRect">
            <a:avLst/>
          </a:prstGeom>
          <a:solidFill>
            <a:schemeClr val="tx1"/>
          </a:solidFill>
          <a:ln w="38100">
            <a:solidFill>
              <a:srgbClr val="26890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latin typeface="Aptos" panose="020B0004020202020204" pitchFamily="34" charset="0"/>
                <a:ea typeface="Open Sans Bold" panose="020B0806030504020204" pitchFamily="34" charset="0"/>
                <a:cs typeface="Open Sans Bold" panose="020B0806030504020204" pitchFamily="34" charset="0"/>
              </a:rPr>
              <a:t>Tax &amp; Legal </a:t>
            </a:r>
            <a:br>
              <a:rPr lang="en-US" sz="2000" b="1" dirty="0">
                <a:latin typeface="Aptos" panose="020B0004020202020204" pitchFamily="34" charset="0"/>
                <a:ea typeface="Open Sans Bold" panose="020B0806030504020204" pitchFamily="34" charset="0"/>
                <a:cs typeface="Open Sans Bold" panose="020B0806030504020204" pitchFamily="34" charset="0"/>
              </a:rPr>
            </a:br>
            <a:r>
              <a:rPr lang="en-US" sz="2000" b="1" dirty="0">
                <a:latin typeface="Aptos" panose="020B0004020202020204" pitchFamily="34" charset="0"/>
                <a:ea typeface="Open Sans Bold" panose="020B0806030504020204" pitchFamily="34" charset="0"/>
                <a:cs typeface="Open Sans Bold" panose="020B0806030504020204" pitchFamily="34" charset="0"/>
              </a:rPr>
              <a:t>(T&amp;L)</a:t>
            </a:r>
          </a:p>
        </p:txBody>
      </p:sp>
      <p:sp>
        <p:nvSpPr>
          <p:cNvPr id="14" name="Rectangle: Rounded Corners 13">
            <a:extLst>
              <a:ext uri="{FF2B5EF4-FFF2-40B4-BE49-F238E27FC236}">
                <a16:creationId xmlns:a16="http://schemas.microsoft.com/office/drawing/2014/main" id="{29F18905-ECC5-B2E2-98E5-DB728A33CE8A}"/>
              </a:ext>
            </a:extLst>
          </p:cNvPr>
          <p:cNvSpPr/>
          <p:nvPr/>
        </p:nvSpPr>
        <p:spPr>
          <a:xfrm>
            <a:off x="12334875" y="4000500"/>
            <a:ext cx="2705100" cy="990600"/>
          </a:xfrm>
          <a:prstGeom prst="roundRect">
            <a:avLst/>
          </a:prstGeom>
          <a:solidFill>
            <a:schemeClr val="tx1"/>
          </a:solidFill>
          <a:ln w="38100">
            <a:solidFill>
              <a:srgbClr val="0D839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b="1" dirty="0">
              <a:latin typeface="Aptos" panose="020B0004020202020204" pitchFamily="34" charset="0"/>
            </a:endParaRPr>
          </a:p>
          <a:p>
            <a:pPr algn="ctr"/>
            <a:r>
              <a:rPr lang="en-US" sz="1800" b="1" dirty="0">
                <a:latin typeface="Aptos" panose="020B0004020202020204" pitchFamily="34" charset="0"/>
                <a:ea typeface="Open Sans Bold" panose="020B0806030504020204" pitchFamily="34" charset="0"/>
                <a:cs typeface="Open Sans Bold" panose="020B0806030504020204" pitchFamily="34" charset="0"/>
              </a:rPr>
              <a:t>Strategy, Risk</a:t>
            </a:r>
            <a:r>
              <a:rPr lang="en-US" b="1" dirty="0">
                <a:latin typeface="Aptos" panose="020B0004020202020204" pitchFamily="34" charset="0"/>
                <a:ea typeface="Open Sans Bold" panose="020B0806030504020204" pitchFamily="34" charset="0"/>
                <a:cs typeface="Open Sans Bold" panose="020B0806030504020204" pitchFamily="34" charset="0"/>
              </a:rPr>
              <a:t> &amp; Transactions Advisory (SR&amp;TA)</a:t>
            </a:r>
            <a:endParaRPr lang="en-US" sz="1800" b="1" dirty="0">
              <a:latin typeface="Aptos" panose="020B0004020202020204" pitchFamily="34" charset="0"/>
              <a:ea typeface="Open Sans Bold" panose="020B0806030504020204" pitchFamily="34" charset="0"/>
              <a:cs typeface="Open Sans Bold" panose="020B0806030504020204" pitchFamily="34" charset="0"/>
            </a:endParaRPr>
          </a:p>
          <a:p>
            <a:pPr algn="ctr"/>
            <a:endParaRPr lang="en-US" dirty="0">
              <a:latin typeface="Aptos" panose="020B0004020202020204" pitchFamily="34" charset="0"/>
            </a:endParaRPr>
          </a:p>
        </p:txBody>
      </p:sp>
      <p:sp>
        <p:nvSpPr>
          <p:cNvPr id="15" name="Rectangle: Rounded Corners 14">
            <a:extLst>
              <a:ext uri="{FF2B5EF4-FFF2-40B4-BE49-F238E27FC236}">
                <a16:creationId xmlns:a16="http://schemas.microsoft.com/office/drawing/2014/main" id="{F3D9D756-07BF-89C8-3E80-90A27A721BFB}"/>
              </a:ext>
            </a:extLst>
          </p:cNvPr>
          <p:cNvSpPr/>
          <p:nvPr/>
        </p:nvSpPr>
        <p:spPr>
          <a:xfrm>
            <a:off x="17223522" y="4000500"/>
            <a:ext cx="2705100" cy="990600"/>
          </a:xfrm>
          <a:prstGeom prst="roundRect">
            <a:avLst/>
          </a:prstGeom>
          <a:solidFill>
            <a:schemeClr val="tx1"/>
          </a:solidFill>
          <a:ln w="38100">
            <a:solidFill>
              <a:srgbClr val="86BC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latin typeface="Aptos" panose="020B0004020202020204" pitchFamily="34" charset="0"/>
            </a:endParaRPr>
          </a:p>
          <a:p>
            <a:pPr algn="ctr"/>
            <a:r>
              <a:rPr lang="en-US" b="1" dirty="0">
                <a:latin typeface="Aptos" panose="020B0004020202020204" pitchFamily="34" charset="0"/>
                <a:ea typeface="Open Sans Bold" panose="020B0806030504020204" pitchFamily="34" charset="0"/>
                <a:cs typeface="Open Sans Bold" panose="020B0806030504020204" pitchFamily="34" charset="0"/>
              </a:rPr>
              <a:t>Technology &amp; Transformation</a:t>
            </a:r>
            <a:br>
              <a:rPr lang="en-US" sz="1800" b="1" dirty="0">
                <a:latin typeface="Aptos" panose="020B0004020202020204" pitchFamily="34" charset="0"/>
                <a:ea typeface="Open Sans Bold" panose="020B0806030504020204" pitchFamily="34" charset="0"/>
                <a:cs typeface="Open Sans Bold" panose="020B0806030504020204" pitchFamily="34" charset="0"/>
              </a:rPr>
            </a:br>
            <a:r>
              <a:rPr lang="en-US" sz="1800" b="1" dirty="0">
                <a:latin typeface="Aptos" panose="020B0004020202020204" pitchFamily="34" charset="0"/>
                <a:ea typeface="Open Sans Bold" panose="020B0806030504020204" pitchFamily="34" charset="0"/>
                <a:cs typeface="Open Sans Bold" panose="020B0806030504020204" pitchFamily="34" charset="0"/>
              </a:rPr>
              <a:t>(T&amp;T)</a:t>
            </a:r>
          </a:p>
          <a:p>
            <a:pPr algn="ctr"/>
            <a:endParaRPr lang="en-US" dirty="0">
              <a:latin typeface="Aptos" panose="020B0004020202020204" pitchFamily="34" charset="0"/>
            </a:endParaRPr>
          </a:p>
        </p:txBody>
      </p:sp>
      <p:sp>
        <p:nvSpPr>
          <p:cNvPr id="16" name="Rectangle: Rounded Corners 15">
            <a:extLst>
              <a:ext uri="{FF2B5EF4-FFF2-40B4-BE49-F238E27FC236}">
                <a16:creationId xmlns:a16="http://schemas.microsoft.com/office/drawing/2014/main" id="{27C2B159-8CB8-B27B-2C6F-795736AE1DBE}"/>
              </a:ext>
            </a:extLst>
          </p:cNvPr>
          <p:cNvSpPr/>
          <p:nvPr/>
        </p:nvSpPr>
        <p:spPr>
          <a:xfrm>
            <a:off x="3333750" y="5507665"/>
            <a:ext cx="2705100" cy="617968"/>
          </a:xfrm>
          <a:prstGeom prst="roundRect">
            <a:avLst/>
          </a:prstGeom>
          <a:solidFill>
            <a:schemeClr val="tx1"/>
          </a:solidFill>
          <a:ln w="38100">
            <a:solidFill>
              <a:srgbClr val="007CB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latin typeface="Aptos" panose="020B0004020202020204" pitchFamily="34" charset="0"/>
              </a:rPr>
              <a:t>Audit</a:t>
            </a:r>
          </a:p>
        </p:txBody>
      </p:sp>
      <p:sp>
        <p:nvSpPr>
          <p:cNvPr id="17" name="Rectangle: Rounded Corners 16">
            <a:extLst>
              <a:ext uri="{FF2B5EF4-FFF2-40B4-BE49-F238E27FC236}">
                <a16:creationId xmlns:a16="http://schemas.microsoft.com/office/drawing/2014/main" id="{0812D8B6-89D3-DDFE-254A-A28345AFBFC5}"/>
              </a:ext>
            </a:extLst>
          </p:cNvPr>
          <p:cNvSpPr/>
          <p:nvPr/>
        </p:nvSpPr>
        <p:spPr>
          <a:xfrm>
            <a:off x="3333750" y="6534666"/>
            <a:ext cx="2705100" cy="617968"/>
          </a:xfrm>
          <a:prstGeom prst="roundRect">
            <a:avLst/>
          </a:prstGeom>
          <a:solidFill>
            <a:schemeClr val="tx1"/>
          </a:solidFill>
          <a:ln w="38100">
            <a:solidFill>
              <a:srgbClr val="007CB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latin typeface="Aptos" panose="020B0004020202020204" pitchFamily="34" charset="0"/>
              </a:rPr>
              <a:t>Assurance</a:t>
            </a:r>
          </a:p>
        </p:txBody>
      </p:sp>
      <p:sp>
        <p:nvSpPr>
          <p:cNvPr id="18" name="Rectangle: Rounded Corners 17">
            <a:extLst>
              <a:ext uri="{FF2B5EF4-FFF2-40B4-BE49-F238E27FC236}">
                <a16:creationId xmlns:a16="http://schemas.microsoft.com/office/drawing/2014/main" id="{35E801ED-F8FA-809F-7389-9F09DB9C1F4B}"/>
              </a:ext>
            </a:extLst>
          </p:cNvPr>
          <p:cNvSpPr/>
          <p:nvPr/>
        </p:nvSpPr>
        <p:spPr>
          <a:xfrm>
            <a:off x="7791450" y="5507665"/>
            <a:ext cx="2705100" cy="617968"/>
          </a:xfrm>
          <a:prstGeom prst="roundRect">
            <a:avLst/>
          </a:prstGeom>
          <a:solidFill>
            <a:schemeClr val="tx1"/>
          </a:solidFill>
          <a:ln w="38100">
            <a:solidFill>
              <a:srgbClr val="26890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latin typeface="Aptos" panose="020B0004020202020204" pitchFamily="34" charset="0"/>
              </a:rPr>
              <a:t>Tax</a:t>
            </a:r>
          </a:p>
        </p:txBody>
      </p:sp>
      <p:sp>
        <p:nvSpPr>
          <p:cNvPr id="19" name="Rectangle: Rounded Corners 18">
            <a:extLst>
              <a:ext uri="{FF2B5EF4-FFF2-40B4-BE49-F238E27FC236}">
                <a16:creationId xmlns:a16="http://schemas.microsoft.com/office/drawing/2014/main" id="{FF0D7D63-5EBA-9CE6-2CAA-A77F6C37DA4E}"/>
              </a:ext>
            </a:extLst>
          </p:cNvPr>
          <p:cNvSpPr/>
          <p:nvPr/>
        </p:nvSpPr>
        <p:spPr>
          <a:xfrm>
            <a:off x="7815263" y="6534666"/>
            <a:ext cx="2705100" cy="617968"/>
          </a:xfrm>
          <a:prstGeom prst="roundRect">
            <a:avLst/>
          </a:prstGeom>
          <a:solidFill>
            <a:schemeClr val="tx1"/>
          </a:solidFill>
          <a:ln w="38100">
            <a:solidFill>
              <a:srgbClr val="26890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latin typeface="Aptos" panose="020B0004020202020204" pitchFamily="34" charset="0"/>
              </a:rPr>
              <a:t>Global Employer Services</a:t>
            </a:r>
          </a:p>
        </p:txBody>
      </p:sp>
      <p:sp>
        <p:nvSpPr>
          <p:cNvPr id="21" name="Rectangle: Rounded Corners 20">
            <a:extLst>
              <a:ext uri="{FF2B5EF4-FFF2-40B4-BE49-F238E27FC236}">
                <a16:creationId xmlns:a16="http://schemas.microsoft.com/office/drawing/2014/main" id="{6875A04D-D468-FE14-0243-B469701CF2F5}"/>
              </a:ext>
            </a:extLst>
          </p:cNvPr>
          <p:cNvSpPr/>
          <p:nvPr/>
        </p:nvSpPr>
        <p:spPr>
          <a:xfrm>
            <a:off x="7791450" y="8500877"/>
            <a:ext cx="2705100" cy="617968"/>
          </a:xfrm>
          <a:prstGeom prst="roundRect">
            <a:avLst/>
          </a:prstGeom>
          <a:solidFill>
            <a:schemeClr val="tx1"/>
          </a:solidFill>
          <a:ln w="38100">
            <a:solidFill>
              <a:srgbClr val="26890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latin typeface="Aptos" panose="020B0004020202020204" pitchFamily="34" charset="0"/>
              </a:rPr>
              <a:t>Legal</a:t>
            </a:r>
          </a:p>
        </p:txBody>
      </p:sp>
      <p:sp>
        <p:nvSpPr>
          <p:cNvPr id="23" name="Rectangle: Rounded Corners 22">
            <a:extLst>
              <a:ext uri="{FF2B5EF4-FFF2-40B4-BE49-F238E27FC236}">
                <a16:creationId xmlns:a16="http://schemas.microsoft.com/office/drawing/2014/main" id="{75317860-18A9-2EAE-8C9A-65A92FFC43CD}"/>
              </a:ext>
            </a:extLst>
          </p:cNvPr>
          <p:cNvSpPr/>
          <p:nvPr/>
        </p:nvSpPr>
        <p:spPr>
          <a:xfrm>
            <a:off x="12334875" y="5516353"/>
            <a:ext cx="2705100" cy="617968"/>
          </a:xfrm>
          <a:prstGeom prst="roundRect">
            <a:avLst/>
          </a:prstGeom>
          <a:solidFill>
            <a:schemeClr val="tx1"/>
          </a:solidFill>
          <a:ln w="38100">
            <a:solidFill>
              <a:srgbClr val="0D839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latin typeface="Aptos" panose="020B0004020202020204" pitchFamily="34" charset="0"/>
              </a:rPr>
              <a:t>Strategy &amp; Transactions</a:t>
            </a:r>
          </a:p>
        </p:txBody>
      </p:sp>
      <p:sp>
        <p:nvSpPr>
          <p:cNvPr id="24" name="Rectangle: Rounded Corners 23">
            <a:extLst>
              <a:ext uri="{FF2B5EF4-FFF2-40B4-BE49-F238E27FC236}">
                <a16:creationId xmlns:a16="http://schemas.microsoft.com/office/drawing/2014/main" id="{A22D0D5D-29B3-C730-484B-18D03C27491B}"/>
              </a:ext>
            </a:extLst>
          </p:cNvPr>
          <p:cNvSpPr/>
          <p:nvPr/>
        </p:nvSpPr>
        <p:spPr>
          <a:xfrm>
            <a:off x="12358688" y="6543354"/>
            <a:ext cx="2705100" cy="617968"/>
          </a:xfrm>
          <a:prstGeom prst="roundRect">
            <a:avLst/>
          </a:prstGeom>
          <a:solidFill>
            <a:schemeClr val="tx1"/>
          </a:solidFill>
          <a:ln w="38100">
            <a:solidFill>
              <a:srgbClr val="0D839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latin typeface="Aptos" panose="020B0004020202020204" pitchFamily="34" charset="0"/>
              </a:rPr>
              <a:t>Risk, Regulatory &amp; Forensic</a:t>
            </a:r>
          </a:p>
        </p:txBody>
      </p:sp>
      <p:sp>
        <p:nvSpPr>
          <p:cNvPr id="27" name="Rectangle: Rounded Corners 26">
            <a:extLst>
              <a:ext uri="{FF2B5EF4-FFF2-40B4-BE49-F238E27FC236}">
                <a16:creationId xmlns:a16="http://schemas.microsoft.com/office/drawing/2014/main" id="{F979AB25-9ABB-668B-3C06-DD25AE8D13CB}"/>
              </a:ext>
            </a:extLst>
          </p:cNvPr>
          <p:cNvSpPr/>
          <p:nvPr/>
        </p:nvSpPr>
        <p:spPr>
          <a:xfrm>
            <a:off x="17204305" y="5507665"/>
            <a:ext cx="2705100" cy="617968"/>
          </a:xfrm>
          <a:prstGeom prst="roundRect">
            <a:avLst/>
          </a:prstGeom>
          <a:solidFill>
            <a:schemeClr val="tx1"/>
          </a:solidFill>
          <a:ln w="38100">
            <a:solidFill>
              <a:srgbClr val="86BC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latin typeface="Aptos" panose="020B0004020202020204" pitchFamily="34" charset="0"/>
              </a:rPr>
              <a:t>Cyber</a:t>
            </a:r>
          </a:p>
        </p:txBody>
      </p:sp>
      <p:sp>
        <p:nvSpPr>
          <p:cNvPr id="28" name="Rectangle: Rounded Corners 27">
            <a:extLst>
              <a:ext uri="{FF2B5EF4-FFF2-40B4-BE49-F238E27FC236}">
                <a16:creationId xmlns:a16="http://schemas.microsoft.com/office/drawing/2014/main" id="{4315E2B8-69F6-ED98-F090-0322B1560C4F}"/>
              </a:ext>
            </a:extLst>
          </p:cNvPr>
          <p:cNvSpPr/>
          <p:nvPr/>
        </p:nvSpPr>
        <p:spPr>
          <a:xfrm>
            <a:off x="17228118" y="6534666"/>
            <a:ext cx="2705100" cy="617968"/>
          </a:xfrm>
          <a:prstGeom prst="roundRect">
            <a:avLst/>
          </a:prstGeom>
          <a:solidFill>
            <a:schemeClr val="tx1"/>
          </a:solidFill>
          <a:ln w="38100">
            <a:solidFill>
              <a:srgbClr val="86BC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latin typeface="Aptos" panose="020B0004020202020204" pitchFamily="34" charset="0"/>
              </a:rPr>
              <a:t>Engineering, </a:t>
            </a:r>
          </a:p>
          <a:p>
            <a:pPr algn="ctr"/>
            <a:r>
              <a:rPr lang="en-US" sz="2000" dirty="0">
                <a:latin typeface="Aptos" panose="020B0004020202020204" pitchFamily="34" charset="0"/>
              </a:rPr>
              <a:t>AI &amp; Data</a:t>
            </a:r>
          </a:p>
        </p:txBody>
      </p:sp>
      <p:sp>
        <p:nvSpPr>
          <p:cNvPr id="29" name="Rectangle: Rounded Corners 28">
            <a:extLst>
              <a:ext uri="{FF2B5EF4-FFF2-40B4-BE49-F238E27FC236}">
                <a16:creationId xmlns:a16="http://schemas.microsoft.com/office/drawing/2014/main" id="{631DA8D2-FD52-E3EC-6449-87EEC77644D3}"/>
              </a:ext>
            </a:extLst>
          </p:cNvPr>
          <p:cNvSpPr/>
          <p:nvPr/>
        </p:nvSpPr>
        <p:spPr>
          <a:xfrm>
            <a:off x="17228117" y="7479979"/>
            <a:ext cx="2705100" cy="617968"/>
          </a:xfrm>
          <a:prstGeom prst="roundRect">
            <a:avLst/>
          </a:prstGeom>
          <a:solidFill>
            <a:schemeClr val="tx1"/>
          </a:solidFill>
          <a:ln w="38100">
            <a:solidFill>
              <a:srgbClr val="86BC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Aptos" panose="020B0004020202020204" pitchFamily="34" charset="0"/>
              </a:rPr>
              <a:t>Enterprise Technology &amp; Performance</a:t>
            </a:r>
          </a:p>
        </p:txBody>
      </p:sp>
      <p:sp>
        <p:nvSpPr>
          <p:cNvPr id="30" name="Rectangle: Rounded Corners 29">
            <a:extLst>
              <a:ext uri="{FF2B5EF4-FFF2-40B4-BE49-F238E27FC236}">
                <a16:creationId xmlns:a16="http://schemas.microsoft.com/office/drawing/2014/main" id="{4C78E097-58C3-E89C-1FA0-44715471D266}"/>
              </a:ext>
            </a:extLst>
          </p:cNvPr>
          <p:cNvSpPr/>
          <p:nvPr/>
        </p:nvSpPr>
        <p:spPr>
          <a:xfrm>
            <a:off x="17204305" y="8500877"/>
            <a:ext cx="2705100" cy="617968"/>
          </a:xfrm>
          <a:prstGeom prst="roundRect">
            <a:avLst/>
          </a:prstGeom>
          <a:solidFill>
            <a:schemeClr val="tx1"/>
          </a:solidFill>
          <a:ln w="38100">
            <a:solidFill>
              <a:srgbClr val="86BC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latin typeface="Aptos" panose="020B0004020202020204" pitchFamily="34" charset="0"/>
              </a:rPr>
              <a:t>Customer</a:t>
            </a:r>
          </a:p>
        </p:txBody>
      </p:sp>
      <p:sp>
        <p:nvSpPr>
          <p:cNvPr id="31" name="Rectangle: Rounded Corners 30">
            <a:extLst>
              <a:ext uri="{FF2B5EF4-FFF2-40B4-BE49-F238E27FC236}">
                <a16:creationId xmlns:a16="http://schemas.microsoft.com/office/drawing/2014/main" id="{D7FACBEA-C0A2-1614-E4CE-2518ED669F80}"/>
              </a:ext>
            </a:extLst>
          </p:cNvPr>
          <p:cNvSpPr/>
          <p:nvPr/>
        </p:nvSpPr>
        <p:spPr>
          <a:xfrm>
            <a:off x="17223522" y="9512139"/>
            <a:ext cx="2705100" cy="617968"/>
          </a:xfrm>
          <a:prstGeom prst="roundRect">
            <a:avLst/>
          </a:prstGeom>
          <a:solidFill>
            <a:schemeClr val="tx1"/>
          </a:solidFill>
          <a:ln w="38100">
            <a:solidFill>
              <a:srgbClr val="86BC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latin typeface="Aptos" panose="020B0004020202020204" pitchFamily="34" charset="0"/>
              </a:rPr>
              <a:t>Human Capital</a:t>
            </a:r>
          </a:p>
        </p:txBody>
      </p:sp>
      <p:sp>
        <p:nvSpPr>
          <p:cNvPr id="7" name="Rectangle: Rounded Corners 6">
            <a:extLst>
              <a:ext uri="{FF2B5EF4-FFF2-40B4-BE49-F238E27FC236}">
                <a16:creationId xmlns:a16="http://schemas.microsoft.com/office/drawing/2014/main" id="{0569F12A-07D8-B39B-6E84-62974D252F56}"/>
              </a:ext>
            </a:extLst>
          </p:cNvPr>
          <p:cNvSpPr/>
          <p:nvPr/>
        </p:nvSpPr>
        <p:spPr>
          <a:xfrm>
            <a:off x="7815263" y="7517771"/>
            <a:ext cx="2705100" cy="617968"/>
          </a:xfrm>
          <a:prstGeom prst="roundRect">
            <a:avLst/>
          </a:prstGeom>
          <a:solidFill>
            <a:schemeClr val="tx1"/>
          </a:solidFill>
          <a:ln w="38100">
            <a:solidFill>
              <a:srgbClr val="26890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latin typeface="Aptos" panose="020B0004020202020204" pitchFamily="34" charset="0"/>
              </a:rPr>
              <a:t>Business Process Solutions</a:t>
            </a:r>
          </a:p>
        </p:txBody>
      </p:sp>
      <p:sp>
        <p:nvSpPr>
          <p:cNvPr id="20" name="Text 0">
            <a:extLst>
              <a:ext uri="{FF2B5EF4-FFF2-40B4-BE49-F238E27FC236}">
                <a16:creationId xmlns:a16="http://schemas.microsoft.com/office/drawing/2014/main" id="{F5F6D383-B900-64DF-20CE-0F7D16431B72}"/>
              </a:ext>
            </a:extLst>
          </p:cNvPr>
          <p:cNvSpPr/>
          <p:nvPr/>
        </p:nvSpPr>
        <p:spPr>
          <a:xfrm>
            <a:off x="17729180" y="12972145"/>
            <a:ext cx="6229631" cy="474133"/>
          </a:xfrm>
          <a:prstGeom prst="rect">
            <a:avLst/>
          </a:prstGeom>
          <a:noFill/>
          <a:ln/>
        </p:spPr>
        <p:txBody>
          <a:bodyPr wrap="square" lIns="0" tIns="0" rIns="0" bIns="0" rtlCol="0" anchor="ctr"/>
          <a:lstStyle/>
          <a:p>
            <a:pPr algn="just"/>
            <a:r>
              <a:rPr lang="en-US" sz="1400" dirty="0">
                <a:solidFill>
                  <a:schemeClr val="bg1"/>
                </a:solidFill>
                <a:latin typeface="Aptos" panose="020B0004020202020204" pitchFamily="34" charset="0"/>
                <a:ea typeface="Calibri"/>
                <a:cs typeface="Times New Roman"/>
              </a:rPr>
              <a:t>© 2026 For more information contact Deloitte Central Mediterranean    </a:t>
            </a:r>
            <a:r>
              <a:rPr lang="en-US" sz="2800" dirty="0">
                <a:solidFill>
                  <a:srgbClr val="86BC25"/>
                </a:solidFill>
                <a:latin typeface="Aptos" panose="020B0004020202020204" pitchFamily="34" charset="0"/>
                <a:ea typeface="Calibri"/>
                <a:cs typeface="Times New Roman"/>
              </a:rPr>
              <a:t>|</a:t>
            </a:r>
            <a:r>
              <a:rPr lang="en-US" sz="1400" dirty="0">
                <a:solidFill>
                  <a:schemeClr val="bg1"/>
                </a:solidFill>
                <a:latin typeface="Aptos" panose="020B0004020202020204" pitchFamily="34" charset="0"/>
                <a:ea typeface="Calibri"/>
                <a:cs typeface="Times New Roman"/>
              </a:rPr>
              <a:t>   </a:t>
            </a:r>
            <a:r>
              <a:rPr lang="en-US" sz="1400" b="1" dirty="0">
                <a:solidFill>
                  <a:schemeClr val="bg1"/>
                </a:solidFill>
                <a:latin typeface="Aptos" panose="020B0004020202020204" pitchFamily="34" charset="0"/>
                <a:ea typeface="Calibri"/>
                <a:cs typeface="Times New Roman"/>
              </a:rPr>
              <a:t>09</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CONTAINEDIMAGEPATH" val="C:\Users\gmeramveliotakis\AppData\Local\Templafy\AddIns\PowerPointVsto\4f3591c2-3cbc-467e-9597-f40966446720.jpeg"/>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Deloitte_Brand_Theme">
  <a:themeElements>
    <a:clrScheme name="Custom 3">
      <a:dk1>
        <a:sysClr val="windowText" lastClr="000000"/>
      </a:dk1>
      <a:lt1>
        <a:sysClr val="window" lastClr="FFFFFF"/>
      </a:lt1>
      <a:dk2>
        <a:srgbClr val="53565A"/>
      </a:dk2>
      <a:lt2>
        <a:srgbClr val="D0D0CE"/>
      </a:lt2>
      <a:accent1>
        <a:srgbClr val="86BC25"/>
      </a:accent1>
      <a:accent2>
        <a:srgbClr val="43B02A"/>
      </a:accent2>
      <a:accent3>
        <a:srgbClr val="26890D"/>
      </a:accent3>
      <a:accent4>
        <a:srgbClr val="046A38"/>
      </a:accent4>
      <a:accent5>
        <a:srgbClr val="0D8390"/>
      </a:accent5>
      <a:accent6>
        <a:srgbClr val="007CB0"/>
      </a:accent6>
      <a:hlink>
        <a:srgbClr val="00A3E0"/>
      </a:hlink>
      <a:folHlink>
        <a:srgbClr val="7F7F7F"/>
      </a:folHlink>
    </a:clrScheme>
    <a:fontScheme name="Custom 2">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3"/>
        </a:solidFill>
        <a:ln w="19050" algn="ctr">
          <a:noFill/>
          <a:miter lim="800000"/>
          <a:headEnd/>
          <a:tailEnd/>
        </a:ln>
      </a:spPr>
      <a:bodyPr wrap="square" lIns="88900" tIns="88900" rIns="88900" bIns="88900" rtlCol="0" anchor="ctr"/>
      <a:lstStyle>
        <a:defPPr>
          <a:lnSpc>
            <a:spcPct val="106000"/>
          </a:lnSpc>
          <a:buFont typeface="Wingdings 2" pitchFamily="18" charset="2"/>
          <a:buNone/>
          <a:defRPr sz="1600" b="1" dirty="0" smtClean="0">
            <a:solidFill>
              <a:schemeClr val="bg1"/>
            </a:solidFill>
          </a:defRPr>
        </a:defPPr>
      </a:lst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203200" indent="-203200">
          <a:spcBef>
            <a:spcPts val="600"/>
          </a:spcBef>
          <a:buSzPct val="100000"/>
          <a:buFont typeface="Arial"/>
          <a:buChar char="•"/>
          <a:defRPr dirty="0" smtClean="0">
            <a:solidFill>
              <a:srgbClr val="313131"/>
            </a:solidFill>
          </a:defRPr>
        </a:defPPr>
      </a:lstStyle>
    </a:txDef>
  </a:objectDefaults>
  <a:extraClrSchemeLst/>
  <a:custClrLst>
    <a:custClr name="Green 7">
      <a:srgbClr val="2C5234"/>
    </a:custClr>
    <a:custClr name="Green 6">
      <a:srgbClr val="046A38"/>
    </a:custClr>
    <a:custClr name="Green 5">
      <a:srgbClr val="009A44"/>
    </a:custClr>
    <a:custClr name="Green 4">
      <a:srgbClr val="43B02A"/>
    </a:custClr>
    <a:custClr name="Deloitte Green">
      <a:srgbClr val="86BC25"/>
    </a:custClr>
    <a:custClr name="Green 2">
      <a:srgbClr val="C4D600"/>
    </a:custClr>
    <a:custClr name="Green 1">
      <a:srgbClr val="E3E48D"/>
    </a:custClr>
    <a:custClr name="Teal 7">
      <a:srgbClr val="004F59"/>
    </a:custClr>
    <a:custClr name="Teal 6">
      <a:srgbClr val="007680"/>
    </a:custClr>
    <a:custClr name="Teal 5">
      <a:srgbClr val="0097A9"/>
    </a:custClr>
    <a:custClr name="Teal 4">
      <a:srgbClr val="00ABAB"/>
    </a:custClr>
    <a:custClr name="Teal 3">
      <a:srgbClr val="6FC2B4"/>
    </a:custClr>
    <a:custClr name="Teal 2">
      <a:srgbClr val="9DD4CF"/>
    </a:custClr>
    <a:custClr name="Teal 1">
      <a:srgbClr val="DDEFE8"/>
    </a:custClr>
    <a:custClr name="Blue 7">
      <a:srgbClr val="041E42"/>
    </a:custClr>
    <a:custClr name="Blue 6">
      <a:srgbClr val="012169"/>
    </a:custClr>
    <a:custClr name="Blue 5">
      <a:srgbClr val="005587"/>
    </a:custClr>
    <a:custClr name="Blue 4">
      <a:srgbClr val="0076A8"/>
    </a:custClr>
    <a:custClr name="Blue 3">
      <a:srgbClr val="00A3E0"/>
    </a:custClr>
    <a:custClr name="Blue 2">
      <a:srgbClr val="62B5E5"/>
    </a:custClr>
    <a:custClr name="Blue 1">
      <a:srgbClr val="A0DCFF"/>
    </a:custClr>
    <a:custClr name="Cool Gray 11">
      <a:srgbClr val="53565A"/>
    </a:custClr>
    <a:custClr name="Cool Gray 10">
      <a:srgbClr val="63666A"/>
    </a:custClr>
    <a:custClr name="Cool Gray 9">
      <a:srgbClr val="75787B"/>
    </a:custClr>
    <a:custClr name="Cool Gray 7">
      <a:srgbClr val="97999B"/>
    </a:custClr>
    <a:custClr name="Cool Gray 6">
      <a:srgbClr val="A7A8AA"/>
    </a:custClr>
    <a:custClr name="Cool Gray 4">
      <a:srgbClr val="BBBCBC"/>
    </a:custClr>
    <a:custClr name="Cool Gray 2">
      <a:srgbClr val="D0D0CE"/>
    </a:custClr>
    <a:custClr name="White">
      <a:srgbClr val="FFFFFF"/>
    </a:custClr>
    <a:custClr name="Black">
      <a:srgbClr val="000000"/>
    </a:custClr>
    <a:custClr name="Red">
      <a:srgbClr val="DA291C"/>
    </a:custClr>
    <a:custClr name="Orange">
      <a:srgbClr val="ED8B00"/>
    </a:custClr>
    <a:custClr name="Yellow">
      <a:srgbClr val="FFCD00"/>
    </a:custClr>
  </a:custClrLst>
  <a:extLst>
    <a:ext uri="{05A4C25C-085E-4340-85A3-A5531E510DB2}">
      <thm15:themeFamily xmlns:thm15="http://schemas.microsoft.com/office/thememl/2012/main" name="Deloitte_Brand_Theme" id="{E5778285-F657-46FA-83E9-5ECC214999D3}" vid="{931F9C79-6C51-4118-B787-85948822415D}"/>
    </a:ext>
  </a:extLst>
</a:theme>
</file>

<file path=ppt/theme/theme5.xml><?xml version="1.0" encoding="utf-8"?>
<a:theme xmlns:a="http://schemas.openxmlformats.org/drawingml/2006/main" name="2_Office Theme">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Deloitte 2025">
      <a:majorFont>
        <a:latin typeface="Aptos"/>
        <a:ea typeface=""/>
        <a:cs typeface=""/>
      </a:majorFont>
      <a:minorFont>
        <a:latin typeface="Apto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ea60d57e-af5b-4752-ac57-3e4f28ca11dc}" enabled="1" method="Standard" siteId="{36da45f1-dd2c-4d1f-af13-5abe46b99921}" removed="0"/>
</clbl:labelList>
</file>

<file path=docProps/app.xml><?xml version="1.0" encoding="utf-8"?>
<Properties xmlns="http://schemas.openxmlformats.org/officeDocument/2006/extended-properties" xmlns:vt="http://schemas.openxmlformats.org/officeDocument/2006/docPropsVTypes">
  <TotalTime>2184</TotalTime>
  <Words>2579</Words>
  <Application>Microsoft Office PowerPoint</Application>
  <PresentationFormat>Custom</PresentationFormat>
  <Paragraphs>295</Paragraphs>
  <Slides>22</Slides>
  <Notes>15</Notes>
  <HiddenSlides>0</HiddenSlides>
  <MMClips>0</MMClips>
  <ScaleCrop>false</ScaleCrop>
  <HeadingPairs>
    <vt:vector size="8" baseType="variant">
      <vt:variant>
        <vt:lpstr>Fonts Used</vt:lpstr>
      </vt:variant>
      <vt:variant>
        <vt:i4>12</vt:i4>
      </vt:variant>
      <vt:variant>
        <vt:lpstr>Theme</vt:lpstr>
      </vt:variant>
      <vt:variant>
        <vt:i4>5</vt:i4>
      </vt:variant>
      <vt:variant>
        <vt:lpstr>Embedded OLE Servers</vt:lpstr>
      </vt:variant>
      <vt:variant>
        <vt:i4>1</vt:i4>
      </vt:variant>
      <vt:variant>
        <vt:lpstr>Slide Titles</vt:lpstr>
      </vt:variant>
      <vt:variant>
        <vt:i4>22</vt:i4>
      </vt:variant>
    </vt:vector>
  </HeadingPairs>
  <TitlesOfParts>
    <vt:vector size="40" baseType="lpstr">
      <vt:lpstr>微软雅黑</vt:lpstr>
      <vt:lpstr>华文细黑</vt:lpstr>
      <vt:lpstr>Aptos</vt:lpstr>
      <vt:lpstr>Aptos Display</vt:lpstr>
      <vt:lpstr>Arial</vt:lpstr>
      <vt:lpstr>Calibri</vt:lpstr>
      <vt:lpstr>Calibri Light</vt:lpstr>
      <vt:lpstr>Nexa Black</vt:lpstr>
      <vt:lpstr>Open Sans</vt:lpstr>
      <vt:lpstr>Open Sans Bold</vt:lpstr>
      <vt:lpstr>Verdana</vt:lpstr>
      <vt:lpstr>Wingdings 2</vt:lpstr>
      <vt:lpstr>Office Theme</vt:lpstr>
      <vt:lpstr>Custom Design</vt:lpstr>
      <vt:lpstr>1_Office Theme</vt:lpstr>
      <vt:lpstr>Deloitte_Brand_Theme</vt:lpstr>
      <vt:lpstr>2_Office Theme</vt:lpstr>
      <vt:lpstr>think-cell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Meramveliotakis, Giannis</cp:lastModifiedBy>
  <cp:revision>39</cp:revision>
  <dcterms:created xsi:type="dcterms:W3CDTF">2024-01-09T13:00:06Z</dcterms:created>
  <dcterms:modified xsi:type="dcterms:W3CDTF">2026-02-26T09:35:15Z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a60d57e-af5b-4752-ac57-3e4f28ca11dc_Enabled">
    <vt:lpwstr>true</vt:lpwstr>
  </property>
  <property fmtid="{D5CDD505-2E9C-101B-9397-08002B2CF9AE}" pid="3" name="MSIP_Label_ea60d57e-af5b-4752-ac57-3e4f28ca11dc_SetDate">
    <vt:lpwstr>2024-01-10T09:59:46Z</vt:lpwstr>
  </property>
  <property fmtid="{D5CDD505-2E9C-101B-9397-08002B2CF9AE}" pid="4" name="MSIP_Label_ea60d57e-af5b-4752-ac57-3e4f28ca11dc_Method">
    <vt:lpwstr>Standard</vt:lpwstr>
  </property>
  <property fmtid="{D5CDD505-2E9C-101B-9397-08002B2CF9AE}" pid="5" name="MSIP_Label_ea60d57e-af5b-4752-ac57-3e4f28ca11dc_Name">
    <vt:lpwstr>ea60d57e-af5b-4752-ac57-3e4f28ca11dc</vt:lpwstr>
  </property>
  <property fmtid="{D5CDD505-2E9C-101B-9397-08002B2CF9AE}" pid="6" name="MSIP_Label_ea60d57e-af5b-4752-ac57-3e4f28ca11dc_SiteId">
    <vt:lpwstr>36da45f1-dd2c-4d1f-af13-5abe46b99921</vt:lpwstr>
  </property>
  <property fmtid="{D5CDD505-2E9C-101B-9397-08002B2CF9AE}" pid="7" name="MSIP_Label_ea60d57e-af5b-4752-ac57-3e4f28ca11dc_ActionId">
    <vt:lpwstr>a43af1f9-7338-4110-be4c-aebfec54b567</vt:lpwstr>
  </property>
  <property fmtid="{D5CDD505-2E9C-101B-9397-08002B2CF9AE}" pid="8" name="MSIP_Label_ea60d57e-af5b-4752-ac57-3e4f28ca11dc_ContentBits">
    <vt:lpwstr>0</vt:lpwstr>
  </property>
</Properties>
</file>